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81" r:id="rId5"/>
    <p:sldId id="282" r:id="rId6"/>
    <p:sldId id="283" r:id="rId7"/>
    <p:sldId id="28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60" r:id="rId17"/>
  </p:sldIdLst>
  <p:sldSz cx="9753600" cy="73152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39E"/>
    <a:srgbClr val="2E6CB8"/>
    <a:srgbClr val="176BCC"/>
    <a:srgbClr val="7D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02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5D187-3454-4E7B-A5B8-F5CDA9418098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99A63-44B1-426C-A8EA-DFF9A183AA25}">
      <dgm:prSet phldrT="[Текст]"/>
      <dgm:spPr/>
      <dgm:t>
        <a:bodyPr/>
        <a:lstStyle/>
        <a:p>
          <a:r>
            <a:rPr lang="ru-RU" dirty="0"/>
            <a:t>Подготовка</a:t>
          </a:r>
        </a:p>
      </dgm:t>
    </dgm:pt>
    <dgm:pt modelId="{53334AA2-3B9E-42DD-8C2C-CCFDA2584576}" type="parTrans" cxnId="{065F11AF-A381-49C2-9B82-F6866DA2E4E3}">
      <dgm:prSet/>
      <dgm:spPr/>
      <dgm:t>
        <a:bodyPr/>
        <a:lstStyle/>
        <a:p>
          <a:endParaRPr lang="ru-RU"/>
        </a:p>
      </dgm:t>
    </dgm:pt>
    <dgm:pt modelId="{6F84794A-8E72-4925-BCD4-2C3BF5E1F994}" type="sibTrans" cxnId="{065F11AF-A381-49C2-9B82-F6866DA2E4E3}">
      <dgm:prSet/>
      <dgm:spPr/>
      <dgm:t>
        <a:bodyPr/>
        <a:lstStyle/>
        <a:p>
          <a:endParaRPr lang="ru-RU"/>
        </a:p>
      </dgm:t>
    </dgm:pt>
    <dgm:pt modelId="{2FF7CD5B-EBDC-458F-AE8B-20D0B9405119}">
      <dgm:prSet phldrT="[Текст]"/>
      <dgm:spPr/>
      <dgm:t>
        <a:bodyPr/>
        <a:lstStyle/>
        <a:p>
          <a:r>
            <a:rPr lang="ru-RU" dirty="0"/>
            <a:t>Знакомство</a:t>
          </a:r>
        </a:p>
      </dgm:t>
    </dgm:pt>
    <dgm:pt modelId="{DB09D848-CC09-47F2-8131-EDCEC97DA300}" type="parTrans" cxnId="{3C4716CD-B3DC-449B-A15D-4E313171C5E1}">
      <dgm:prSet/>
      <dgm:spPr/>
      <dgm:t>
        <a:bodyPr/>
        <a:lstStyle/>
        <a:p>
          <a:endParaRPr lang="ru-RU"/>
        </a:p>
      </dgm:t>
    </dgm:pt>
    <dgm:pt modelId="{11D07921-5B35-4D48-A31D-7FDE7BF93486}" type="sibTrans" cxnId="{3C4716CD-B3DC-449B-A15D-4E313171C5E1}">
      <dgm:prSet/>
      <dgm:spPr/>
      <dgm:t>
        <a:bodyPr/>
        <a:lstStyle/>
        <a:p>
          <a:endParaRPr lang="ru-RU"/>
        </a:p>
      </dgm:t>
    </dgm:pt>
    <dgm:pt modelId="{6BE90014-7EA6-477B-B84F-E656B0E576AC}">
      <dgm:prSet phldrT="[Текст]"/>
      <dgm:spPr/>
      <dgm:t>
        <a:bodyPr/>
        <a:lstStyle/>
        <a:p>
          <a:r>
            <a:rPr lang="ru-RU" dirty="0"/>
            <a:t>Планирование</a:t>
          </a:r>
        </a:p>
      </dgm:t>
    </dgm:pt>
    <dgm:pt modelId="{E1547CDB-4871-4DEF-8B0E-EC626D19DA6E}" type="parTrans" cxnId="{F056EB46-3B17-4393-BFB4-FD91ADBBC6B1}">
      <dgm:prSet/>
      <dgm:spPr/>
      <dgm:t>
        <a:bodyPr/>
        <a:lstStyle/>
        <a:p>
          <a:endParaRPr lang="ru-RU"/>
        </a:p>
      </dgm:t>
    </dgm:pt>
    <dgm:pt modelId="{C4C88DC6-6113-4EF7-BE62-C65EA07B9805}" type="sibTrans" cxnId="{F056EB46-3B17-4393-BFB4-FD91ADBBC6B1}">
      <dgm:prSet/>
      <dgm:spPr/>
      <dgm:t>
        <a:bodyPr/>
        <a:lstStyle/>
        <a:p>
          <a:endParaRPr lang="ru-RU"/>
        </a:p>
      </dgm:t>
    </dgm:pt>
    <dgm:pt modelId="{7D2CB898-6B66-4126-BEDB-283645395D54}">
      <dgm:prSet phldrT="[Текст]"/>
      <dgm:spPr/>
      <dgm:t>
        <a:bodyPr/>
        <a:lstStyle/>
        <a:p>
          <a:r>
            <a:rPr lang="ru-RU" dirty="0"/>
            <a:t>Сопровождение</a:t>
          </a:r>
        </a:p>
      </dgm:t>
    </dgm:pt>
    <dgm:pt modelId="{E868C8C7-ED89-411E-A0B3-B8D0DD9C039E}" type="parTrans" cxnId="{DA65AF94-6DDD-4714-96CE-DA6EDA96FB45}">
      <dgm:prSet/>
      <dgm:spPr/>
      <dgm:t>
        <a:bodyPr/>
        <a:lstStyle/>
        <a:p>
          <a:endParaRPr lang="ru-RU"/>
        </a:p>
      </dgm:t>
    </dgm:pt>
    <dgm:pt modelId="{5AD6335B-4A6B-4B23-B62A-1042AAF8513A}" type="sibTrans" cxnId="{DA65AF94-6DDD-4714-96CE-DA6EDA96FB45}">
      <dgm:prSet/>
      <dgm:spPr/>
      <dgm:t>
        <a:bodyPr/>
        <a:lstStyle/>
        <a:p>
          <a:endParaRPr lang="ru-RU"/>
        </a:p>
      </dgm:t>
    </dgm:pt>
    <dgm:pt modelId="{AEAA7287-C486-4171-AA4D-2DDFC58294AB}">
      <dgm:prSet phldrT="[Текст]"/>
      <dgm:spPr/>
      <dgm:t>
        <a:bodyPr/>
        <a:lstStyle/>
        <a:p>
          <a:r>
            <a:rPr lang="ru-RU" dirty="0"/>
            <a:t>Оценка результатов</a:t>
          </a:r>
        </a:p>
      </dgm:t>
    </dgm:pt>
    <dgm:pt modelId="{4B2B117C-0080-4914-BE99-0B02FBC7C6D3}" type="parTrans" cxnId="{E102B0F1-C0FD-4A87-9239-9A81B241BD7D}">
      <dgm:prSet/>
      <dgm:spPr/>
      <dgm:t>
        <a:bodyPr/>
        <a:lstStyle/>
        <a:p>
          <a:endParaRPr lang="ru-RU"/>
        </a:p>
      </dgm:t>
    </dgm:pt>
    <dgm:pt modelId="{8238A4F8-8E04-472E-BB57-6DB2417EEE0F}" type="sibTrans" cxnId="{E102B0F1-C0FD-4A87-9239-9A81B241BD7D}">
      <dgm:prSet/>
      <dgm:spPr/>
      <dgm:t>
        <a:bodyPr/>
        <a:lstStyle/>
        <a:p>
          <a:endParaRPr lang="ru-RU"/>
        </a:p>
      </dgm:t>
    </dgm:pt>
    <dgm:pt modelId="{B4A3FDA8-9A15-4801-8A10-612E5E6B580F}">
      <dgm:prSet phldrT="[Текст]"/>
      <dgm:spPr/>
    </dgm:pt>
    <dgm:pt modelId="{FD214256-B49E-4014-A083-9CF0B55E7335}" type="parTrans" cxnId="{645D339E-D616-4247-B4C7-E30D6FBE2A25}">
      <dgm:prSet/>
      <dgm:spPr/>
      <dgm:t>
        <a:bodyPr/>
        <a:lstStyle/>
        <a:p>
          <a:endParaRPr lang="ru-RU"/>
        </a:p>
      </dgm:t>
    </dgm:pt>
    <dgm:pt modelId="{3DF63CEF-D389-4761-9126-B2591B0807D6}" type="sibTrans" cxnId="{645D339E-D616-4247-B4C7-E30D6FBE2A25}">
      <dgm:prSet/>
      <dgm:spPr/>
      <dgm:t>
        <a:bodyPr/>
        <a:lstStyle/>
        <a:p>
          <a:endParaRPr lang="ru-RU"/>
        </a:p>
      </dgm:t>
    </dgm:pt>
    <dgm:pt modelId="{59A4C1A2-8135-4DD7-BA43-CE469D06771B}" type="pres">
      <dgm:prSet presAssocID="{0C15D187-3454-4E7B-A5B8-F5CDA9418098}" presName="outerComposite" presStyleCnt="0">
        <dgm:presLayoutVars>
          <dgm:chMax val="5"/>
          <dgm:dir/>
          <dgm:resizeHandles val="exact"/>
        </dgm:presLayoutVars>
      </dgm:prSet>
      <dgm:spPr/>
    </dgm:pt>
    <dgm:pt modelId="{EA2050DB-3A9B-430A-9ECE-2BD8BF99D7A7}" type="pres">
      <dgm:prSet presAssocID="{0C15D187-3454-4E7B-A5B8-F5CDA9418098}" presName="dummyMaxCanvas" presStyleCnt="0">
        <dgm:presLayoutVars/>
      </dgm:prSet>
      <dgm:spPr/>
    </dgm:pt>
    <dgm:pt modelId="{A912CA18-7B61-4380-B60F-CF1CA5B4CD53}" type="pres">
      <dgm:prSet presAssocID="{0C15D187-3454-4E7B-A5B8-F5CDA9418098}" presName="FiveNodes_1" presStyleLbl="node1" presStyleIdx="0" presStyleCnt="5">
        <dgm:presLayoutVars>
          <dgm:bulletEnabled val="1"/>
        </dgm:presLayoutVars>
      </dgm:prSet>
      <dgm:spPr/>
    </dgm:pt>
    <dgm:pt modelId="{58BFE1CE-EDAD-4A3B-AFC5-5D3A5C201F76}" type="pres">
      <dgm:prSet presAssocID="{0C15D187-3454-4E7B-A5B8-F5CDA9418098}" presName="FiveNodes_2" presStyleLbl="node1" presStyleIdx="1" presStyleCnt="5">
        <dgm:presLayoutVars>
          <dgm:bulletEnabled val="1"/>
        </dgm:presLayoutVars>
      </dgm:prSet>
      <dgm:spPr/>
    </dgm:pt>
    <dgm:pt modelId="{07C6CB80-E354-4615-A8F0-DF78B65D9692}" type="pres">
      <dgm:prSet presAssocID="{0C15D187-3454-4E7B-A5B8-F5CDA9418098}" presName="FiveNodes_3" presStyleLbl="node1" presStyleIdx="2" presStyleCnt="5">
        <dgm:presLayoutVars>
          <dgm:bulletEnabled val="1"/>
        </dgm:presLayoutVars>
      </dgm:prSet>
      <dgm:spPr/>
    </dgm:pt>
    <dgm:pt modelId="{DDDC3F23-8133-4044-9487-EEA8F1034031}" type="pres">
      <dgm:prSet presAssocID="{0C15D187-3454-4E7B-A5B8-F5CDA9418098}" presName="FiveNodes_4" presStyleLbl="node1" presStyleIdx="3" presStyleCnt="5">
        <dgm:presLayoutVars>
          <dgm:bulletEnabled val="1"/>
        </dgm:presLayoutVars>
      </dgm:prSet>
      <dgm:spPr/>
    </dgm:pt>
    <dgm:pt modelId="{47019B02-D274-4905-8A49-B2FE3D89F96B}" type="pres">
      <dgm:prSet presAssocID="{0C15D187-3454-4E7B-A5B8-F5CDA9418098}" presName="FiveNodes_5" presStyleLbl="node1" presStyleIdx="4" presStyleCnt="5">
        <dgm:presLayoutVars>
          <dgm:bulletEnabled val="1"/>
        </dgm:presLayoutVars>
      </dgm:prSet>
      <dgm:spPr/>
    </dgm:pt>
    <dgm:pt modelId="{1A7722DF-5F97-4B7B-B100-F55BF4EB9A93}" type="pres">
      <dgm:prSet presAssocID="{0C15D187-3454-4E7B-A5B8-F5CDA9418098}" presName="FiveConn_1-2" presStyleLbl="fgAccFollowNode1" presStyleIdx="0" presStyleCnt="4">
        <dgm:presLayoutVars>
          <dgm:bulletEnabled val="1"/>
        </dgm:presLayoutVars>
      </dgm:prSet>
      <dgm:spPr/>
    </dgm:pt>
    <dgm:pt modelId="{A4518662-CE92-41E5-9FDD-68DFA5D685E6}" type="pres">
      <dgm:prSet presAssocID="{0C15D187-3454-4E7B-A5B8-F5CDA9418098}" presName="FiveConn_2-3" presStyleLbl="fgAccFollowNode1" presStyleIdx="1" presStyleCnt="4">
        <dgm:presLayoutVars>
          <dgm:bulletEnabled val="1"/>
        </dgm:presLayoutVars>
      </dgm:prSet>
      <dgm:spPr/>
    </dgm:pt>
    <dgm:pt modelId="{C7E91224-C715-4395-AD3E-53D52D3D6F10}" type="pres">
      <dgm:prSet presAssocID="{0C15D187-3454-4E7B-A5B8-F5CDA9418098}" presName="FiveConn_3-4" presStyleLbl="fgAccFollowNode1" presStyleIdx="2" presStyleCnt="4">
        <dgm:presLayoutVars>
          <dgm:bulletEnabled val="1"/>
        </dgm:presLayoutVars>
      </dgm:prSet>
      <dgm:spPr/>
    </dgm:pt>
    <dgm:pt modelId="{236ED452-EA4D-4081-A531-207736ECA751}" type="pres">
      <dgm:prSet presAssocID="{0C15D187-3454-4E7B-A5B8-F5CDA9418098}" presName="FiveConn_4-5" presStyleLbl="fgAccFollowNode1" presStyleIdx="3" presStyleCnt="4">
        <dgm:presLayoutVars>
          <dgm:bulletEnabled val="1"/>
        </dgm:presLayoutVars>
      </dgm:prSet>
      <dgm:spPr/>
    </dgm:pt>
    <dgm:pt modelId="{6A26B20F-AC4F-4693-9D35-BD79217260CE}" type="pres">
      <dgm:prSet presAssocID="{0C15D187-3454-4E7B-A5B8-F5CDA9418098}" presName="FiveNodes_1_text" presStyleLbl="node1" presStyleIdx="4" presStyleCnt="5">
        <dgm:presLayoutVars>
          <dgm:bulletEnabled val="1"/>
        </dgm:presLayoutVars>
      </dgm:prSet>
      <dgm:spPr/>
    </dgm:pt>
    <dgm:pt modelId="{850E8BB0-56AC-4828-8385-6067AD76BCDC}" type="pres">
      <dgm:prSet presAssocID="{0C15D187-3454-4E7B-A5B8-F5CDA9418098}" presName="FiveNodes_2_text" presStyleLbl="node1" presStyleIdx="4" presStyleCnt="5">
        <dgm:presLayoutVars>
          <dgm:bulletEnabled val="1"/>
        </dgm:presLayoutVars>
      </dgm:prSet>
      <dgm:spPr/>
    </dgm:pt>
    <dgm:pt modelId="{A6CA4D90-6998-4777-9001-9C81CE0FE5DB}" type="pres">
      <dgm:prSet presAssocID="{0C15D187-3454-4E7B-A5B8-F5CDA9418098}" presName="FiveNodes_3_text" presStyleLbl="node1" presStyleIdx="4" presStyleCnt="5">
        <dgm:presLayoutVars>
          <dgm:bulletEnabled val="1"/>
        </dgm:presLayoutVars>
      </dgm:prSet>
      <dgm:spPr/>
    </dgm:pt>
    <dgm:pt modelId="{BE04FC7A-DE83-43A6-8B2A-74254656F9F5}" type="pres">
      <dgm:prSet presAssocID="{0C15D187-3454-4E7B-A5B8-F5CDA9418098}" presName="FiveNodes_4_text" presStyleLbl="node1" presStyleIdx="4" presStyleCnt="5">
        <dgm:presLayoutVars>
          <dgm:bulletEnabled val="1"/>
        </dgm:presLayoutVars>
      </dgm:prSet>
      <dgm:spPr/>
    </dgm:pt>
    <dgm:pt modelId="{ECBD18D7-70F4-4293-BC6C-C55ABAE4FD3D}" type="pres">
      <dgm:prSet presAssocID="{0C15D187-3454-4E7B-A5B8-F5CDA94180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B016302-82BD-4DC3-ADF7-4BF83D12E75E}" type="presOf" srcId="{5AD6335B-4A6B-4B23-B62A-1042AAF8513A}" destId="{236ED452-EA4D-4081-A531-207736ECA751}" srcOrd="0" destOrd="0" presId="urn:microsoft.com/office/officeart/2005/8/layout/vProcess5"/>
    <dgm:cxn modelId="{1582AD62-48A1-4D29-A944-B15F464E9413}" type="presOf" srcId="{6BE90014-7EA6-477B-B84F-E656B0E576AC}" destId="{A6CA4D90-6998-4777-9001-9C81CE0FE5DB}" srcOrd="1" destOrd="0" presId="urn:microsoft.com/office/officeart/2005/8/layout/vProcess5"/>
    <dgm:cxn modelId="{F056EB46-3B17-4393-BFB4-FD91ADBBC6B1}" srcId="{0C15D187-3454-4E7B-A5B8-F5CDA9418098}" destId="{6BE90014-7EA6-477B-B84F-E656B0E576AC}" srcOrd="2" destOrd="0" parTransId="{E1547CDB-4871-4DEF-8B0E-EC626D19DA6E}" sibTransId="{C4C88DC6-6113-4EF7-BE62-C65EA07B9805}"/>
    <dgm:cxn modelId="{5006C470-CBDE-4E07-A948-74036D3692C7}" type="presOf" srcId="{7D2CB898-6B66-4126-BEDB-283645395D54}" destId="{BE04FC7A-DE83-43A6-8B2A-74254656F9F5}" srcOrd="1" destOrd="0" presId="urn:microsoft.com/office/officeart/2005/8/layout/vProcess5"/>
    <dgm:cxn modelId="{1580607C-2D35-4046-AD31-EED864E1C89E}" type="presOf" srcId="{0C15D187-3454-4E7B-A5B8-F5CDA9418098}" destId="{59A4C1A2-8135-4DD7-BA43-CE469D06771B}" srcOrd="0" destOrd="0" presId="urn:microsoft.com/office/officeart/2005/8/layout/vProcess5"/>
    <dgm:cxn modelId="{23BC3387-4D12-4C2E-8592-EBE6B982E898}" type="presOf" srcId="{6F84794A-8E72-4925-BCD4-2C3BF5E1F994}" destId="{1A7722DF-5F97-4B7B-B100-F55BF4EB9A93}" srcOrd="0" destOrd="0" presId="urn:microsoft.com/office/officeart/2005/8/layout/vProcess5"/>
    <dgm:cxn modelId="{CA2A2888-B3EB-40AB-AF8E-3E05BAFD247A}" type="presOf" srcId="{A2D99A63-44B1-426C-A8EA-DFF9A183AA25}" destId="{6A26B20F-AC4F-4693-9D35-BD79217260CE}" srcOrd="1" destOrd="0" presId="urn:microsoft.com/office/officeart/2005/8/layout/vProcess5"/>
    <dgm:cxn modelId="{79989D89-B453-4918-9F40-729D8FEB2ABD}" type="presOf" srcId="{AEAA7287-C486-4171-AA4D-2DDFC58294AB}" destId="{47019B02-D274-4905-8A49-B2FE3D89F96B}" srcOrd="0" destOrd="0" presId="urn:microsoft.com/office/officeart/2005/8/layout/vProcess5"/>
    <dgm:cxn modelId="{AF185D94-1469-4BD9-B6B0-5820C4372C78}" type="presOf" srcId="{7D2CB898-6B66-4126-BEDB-283645395D54}" destId="{DDDC3F23-8133-4044-9487-EEA8F1034031}" srcOrd="0" destOrd="0" presId="urn:microsoft.com/office/officeart/2005/8/layout/vProcess5"/>
    <dgm:cxn modelId="{DA65AF94-6DDD-4714-96CE-DA6EDA96FB45}" srcId="{0C15D187-3454-4E7B-A5B8-F5CDA9418098}" destId="{7D2CB898-6B66-4126-BEDB-283645395D54}" srcOrd="3" destOrd="0" parTransId="{E868C8C7-ED89-411E-A0B3-B8D0DD9C039E}" sibTransId="{5AD6335B-4A6B-4B23-B62A-1042AAF8513A}"/>
    <dgm:cxn modelId="{CACCE695-D5B2-4B2A-9C80-33DF9A8A0BC5}" type="presOf" srcId="{AEAA7287-C486-4171-AA4D-2DDFC58294AB}" destId="{ECBD18D7-70F4-4293-BC6C-C55ABAE4FD3D}" srcOrd="1" destOrd="0" presId="urn:microsoft.com/office/officeart/2005/8/layout/vProcess5"/>
    <dgm:cxn modelId="{645D339E-D616-4247-B4C7-E30D6FBE2A25}" srcId="{0C15D187-3454-4E7B-A5B8-F5CDA9418098}" destId="{B4A3FDA8-9A15-4801-8A10-612E5E6B580F}" srcOrd="5" destOrd="0" parTransId="{FD214256-B49E-4014-A083-9CF0B55E7335}" sibTransId="{3DF63CEF-D389-4761-9126-B2591B0807D6}"/>
    <dgm:cxn modelId="{065F11AF-A381-49C2-9B82-F6866DA2E4E3}" srcId="{0C15D187-3454-4E7B-A5B8-F5CDA9418098}" destId="{A2D99A63-44B1-426C-A8EA-DFF9A183AA25}" srcOrd="0" destOrd="0" parTransId="{53334AA2-3B9E-42DD-8C2C-CCFDA2584576}" sibTransId="{6F84794A-8E72-4925-BCD4-2C3BF5E1F994}"/>
    <dgm:cxn modelId="{5876CBB0-1FD8-4FB4-A587-03783B2A55BD}" type="presOf" srcId="{2FF7CD5B-EBDC-458F-AE8B-20D0B9405119}" destId="{58BFE1CE-EDAD-4A3B-AFC5-5D3A5C201F76}" srcOrd="0" destOrd="0" presId="urn:microsoft.com/office/officeart/2005/8/layout/vProcess5"/>
    <dgm:cxn modelId="{8FE4B1C5-3822-4269-955E-9C9227947C7D}" type="presOf" srcId="{6BE90014-7EA6-477B-B84F-E656B0E576AC}" destId="{07C6CB80-E354-4615-A8F0-DF78B65D9692}" srcOrd="0" destOrd="0" presId="urn:microsoft.com/office/officeart/2005/8/layout/vProcess5"/>
    <dgm:cxn modelId="{3C4716CD-B3DC-449B-A15D-4E313171C5E1}" srcId="{0C15D187-3454-4E7B-A5B8-F5CDA9418098}" destId="{2FF7CD5B-EBDC-458F-AE8B-20D0B9405119}" srcOrd="1" destOrd="0" parTransId="{DB09D848-CC09-47F2-8131-EDCEC97DA300}" sibTransId="{11D07921-5B35-4D48-A31D-7FDE7BF93486}"/>
    <dgm:cxn modelId="{D3A82FD7-EEC7-468B-9FC0-7B95B7736C6B}" type="presOf" srcId="{C4C88DC6-6113-4EF7-BE62-C65EA07B9805}" destId="{C7E91224-C715-4395-AD3E-53D52D3D6F10}" srcOrd="0" destOrd="0" presId="urn:microsoft.com/office/officeart/2005/8/layout/vProcess5"/>
    <dgm:cxn modelId="{3193F8E2-31DB-4775-AE2A-FD93CB74B180}" type="presOf" srcId="{A2D99A63-44B1-426C-A8EA-DFF9A183AA25}" destId="{A912CA18-7B61-4380-B60F-CF1CA5B4CD53}" srcOrd="0" destOrd="0" presId="urn:microsoft.com/office/officeart/2005/8/layout/vProcess5"/>
    <dgm:cxn modelId="{58B594EB-41A6-4A9B-9165-0F34A18CB0DD}" type="presOf" srcId="{2FF7CD5B-EBDC-458F-AE8B-20D0B9405119}" destId="{850E8BB0-56AC-4828-8385-6067AD76BCDC}" srcOrd="1" destOrd="0" presId="urn:microsoft.com/office/officeart/2005/8/layout/vProcess5"/>
    <dgm:cxn modelId="{E102B0F1-C0FD-4A87-9239-9A81B241BD7D}" srcId="{0C15D187-3454-4E7B-A5B8-F5CDA9418098}" destId="{AEAA7287-C486-4171-AA4D-2DDFC58294AB}" srcOrd="4" destOrd="0" parTransId="{4B2B117C-0080-4914-BE99-0B02FBC7C6D3}" sibTransId="{8238A4F8-8E04-472E-BB57-6DB2417EEE0F}"/>
    <dgm:cxn modelId="{C51DB5FB-49AA-4F80-BD6B-B57604D63F2C}" type="presOf" srcId="{11D07921-5B35-4D48-A31D-7FDE7BF93486}" destId="{A4518662-CE92-41E5-9FDD-68DFA5D685E6}" srcOrd="0" destOrd="0" presId="urn:microsoft.com/office/officeart/2005/8/layout/vProcess5"/>
    <dgm:cxn modelId="{78A1E18D-BAD5-4B18-BFCA-872E3B4A4B72}" type="presParOf" srcId="{59A4C1A2-8135-4DD7-BA43-CE469D06771B}" destId="{EA2050DB-3A9B-430A-9ECE-2BD8BF99D7A7}" srcOrd="0" destOrd="0" presId="urn:microsoft.com/office/officeart/2005/8/layout/vProcess5"/>
    <dgm:cxn modelId="{B63E6B4D-3559-463C-ABB1-F3DD8D3F5A32}" type="presParOf" srcId="{59A4C1A2-8135-4DD7-BA43-CE469D06771B}" destId="{A912CA18-7B61-4380-B60F-CF1CA5B4CD53}" srcOrd="1" destOrd="0" presId="urn:microsoft.com/office/officeart/2005/8/layout/vProcess5"/>
    <dgm:cxn modelId="{6B9CD75F-F677-4ED1-96DE-6BF1AB3CFA33}" type="presParOf" srcId="{59A4C1A2-8135-4DD7-BA43-CE469D06771B}" destId="{58BFE1CE-EDAD-4A3B-AFC5-5D3A5C201F76}" srcOrd="2" destOrd="0" presId="urn:microsoft.com/office/officeart/2005/8/layout/vProcess5"/>
    <dgm:cxn modelId="{2E797AF7-BDB5-4D47-902F-91935E7E5A49}" type="presParOf" srcId="{59A4C1A2-8135-4DD7-BA43-CE469D06771B}" destId="{07C6CB80-E354-4615-A8F0-DF78B65D9692}" srcOrd="3" destOrd="0" presId="urn:microsoft.com/office/officeart/2005/8/layout/vProcess5"/>
    <dgm:cxn modelId="{C62A9D02-BE41-40AE-9D1B-4D7CA2568B1C}" type="presParOf" srcId="{59A4C1A2-8135-4DD7-BA43-CE469D06771B}" destId="{DDDC3F23-8133-4044-9487-EEA8F1034031}" srcOrd="4" destOrd="0" presId="urn:microsoft.com/office/officeart/2005/8/layout/vProcess5"/>
    <dgm:cxn modelId="{901A195B-1D98-432A-AD8A-D28C3D729433}" type="presParOf" srcId="{59A4C1A2-8135-4DD7-BA43-CE469D06771B}" destId="{47019B02-D274-4905-8A49-B2FE3D89F96B}" srcOrd="5" destOrd="0" presId="urn:microsoft.com/office/officeart/2005/8/layout/vProcess5"/>
    <dgm:cxn modelId="{04AF874D-BD81-4DCB-8225-BB8485B2D656}" type="presParOf" srcId="{59A4C1A2-8135-4DD7-BA43-CE469D06771B}" destId="{1A7722DF-5F97-4B7B-B100-F55BF4EB9A93}" srcOrd="6" destOrd="0" presId="urn:microsoft.com/office/officeart/2005/8/layout/vProcess5"/>
    <dgm:cxn modelId="{8741A753-8F23-45F6-A01C-10093019E7E9}" type="presParOf" srcId="{59A4C1A2-8135-4DD7-BA43-CE469D06771B}" destId="{A4518662-CE92-41E5-9FDD-68DFA5D685E6}" srcOrd="7" destOrd="0" presId="urn:microsoft.com/office/officeart/2005/8/layout/vProcess5"/>
    <dgm:cxn modelId="{7BD1A5C3-02BE-4C25-B9FB-CF5B97097E8F}" type="presParOf" srcId="{59A4C1A2-8135-4DD7-BA43-CE469D06771B}" destId="{C7E91224-C715-4395-AD3E-53D52D3D6F10}" srcOrd="8" destOrd="0" presId="urn:microsoft.com/office/officeart/2005/8/layout/vProcess5"/>
    <dgm:cxn modelId="{D7C228C1-8F25-4BC0-89DC-CB2093D42AA1}" type="presParOf" srcId="{59A4C1A2-8135-4DD7-BA43-CE469D06771B}" destId="{236ED452-EA4D-4081-A531-207736ECA751}" srcOrd="9" destOrd="0" presId="urn:microsoft.com/office/officeart/2005/8/layout/vProcess5"/>
    <dgm:cxn modelId="{D9D9394B-239A-4C18-9D7B-48378845EA42}" type="presParOf" srcId="{59A4C1A2-8135-4DD7-BA43-CE469D06771B}" destId="{6A26B20F-AC4F-4693-9D35-BD79217260CE}" srcOrd="10" destOrd="0" presId="urn:microsoft.com/office/officeart/2005/8/layout/vProcess5"/>
    <dgm:cxn modelId="{E5332671-4E67-4289-BE64-41589DAB93A5}" type="presParOf" srcId="{59A4C1A2-8135-4DD7-BA43-CE469D06771B}" destId="{850E8BB0-56AC-4828-8385-6067AD76BCDC}" srcOrd="11" destOrd="0" presId="urn:microsoft.com/office/officeart/2005/8/layout/vProcess5"/>
    <dgm:cxn modelId="{981CB2A6-08DE-42B9-8C9F-0406DE9D5D9B}" type="presParOf" srcId="{59A4C1A2-8135-4DD7-BA43-CE469D06771B}" destId="{A6CA4D90-6998-4777-9001-9C81CE0FE5DB}" srcOrd="12" destOrd="0" presId="urn:microsoft.com/office/officeart/2005/8/layout/vProcess5"/>
    <dgm:cxn modelId="{06203DB5-270A-49DF-930B-63547810A251}" type="presParOf" srcId="{59A4C1A2-8135-4DD7-BA43-CE469D06771B}" destId="{BE04FC7A-DE83-43A6-8B2A-74254656F9F5}" srcOrd="13" destOrd="0" presId="urn:microsoft.com/office/officeart/2005/8/layout/vProcess5"/>
    <dgm:cxn modelId="{175EFC24-1C19-4F71-B71F-B7A078D88387}" type="presParOf" srcId="{59A4C1A2-8135-4DD7-BA43-CE469D06771B}" destId="{ECBD18D7-70F4-4293-BC6C-C55ABAE4FD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63894-6E7C-4D04-9AB8-FC8C702FA39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C99DC-A69C-441A-B380-2B14AA96073C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4A9C5DA5-C162-4144-9A17-9073BF5C0F13}" type="parTrans" cxnId="{1C117B7D-0C31-4901-AF61-AAF664876AE7}">
      <dgm:prSet/>
      <dgm:spPr/>
      <dgm:t>
        <a:bodyPr/>
        <a:lstStyle/>
        <a:p>
          <a:endParaRPr lang="ru-RU"/>
        </a:p>
      </dgm:t>
    </dgm:pt>
    <dgm:pt modelId="{4CE56A34-2D1E-4472-9960-673068146E72}" type="sibTrans" cxnId="{1C117B7D-0C31-4901-AF61-AAF664876AE7}">
      <dgm:prSet/>
      <dgm:spPr/>
      <dgm:t>
        <a:bodyPr/>
        <a:lstStyle/>
        <a:p>
          <a:endParaRPr lang="ru-RU"/>
        </a:p>
      </dgm:t>
    </dgm:pt>
    <dgm:pt modelId="{9C57FE43-8E4B-4F63-80CA-4138DDD01418}">
      <dgm:prSet phldrT="[Текст]"/>
      <dgm:spPr/>
      <dgm:t>
        <a:bodyPr/>
        <a:lstStyle/>
        <a:p>
          <a:r>
            <a:rPr lang="ru-RU" dirty="0"/>
            <a:t>Цели</a:t>
          </a:r>
        </a:p>
      </dgm:t>
    </dgm:pt>
    <dgm:pt modelId="{9F17232D-A61A-465B-A572-4F4C5D39BAE6}" type="parTrans" cxnId="{BFB80FC8-F302-4752-AD47-58DBEA3E5C61}">
      <dgm:prSet/>
      <dgm:spPr/>
      <dgm:t>
        <a:bodyPr/>
        <a:lstStyle/>
        <a:p>
          <a:endParaRPr lang="ru-RU"/>
        </a:p>
      </dgm:t>
    </dgm:pt>
    <dgm:pt modelId="{D815F522-4459-4B62-8F7C-CDCE8BB201D3}" type="sibTrans" cxnId="{BFB80FC8-F302-4752-AD47-58DBEA3E5C61}">
      <dgm:prSet/>
      <dgm:spPr/>
      <dgm:t>
        <a:bodyPr/>
        <a:lstStyle/>
        <a:p>
          <a:endParaRPr lang="ru-RU"/>
        </a:p>
      </dgm:t>
    </dgm:pt>
    <dgm:pt modelId="{A94FA5F3-6A49-4FCE-A5C2-535BBDE17538}">
      <dgm:prSet phldrT="[Текст]"/>
      <dgm:spPr/>
      <dgm:t>
        <a:bodyPr/>
        <a:lstStyle/>
        <a:p>
          <a:r>
            <a:rPr lang="ru-RU" dirty="0"/>
            <a:t>Способы взаимодействия</a:t>
          </a:r>
        </a:p>
      </dgm:t>
    </dgm:pt>
    <dgm:pt modelId="{817394B7-5359-4A5B-898E-4837E7D5640B}" type="parTrans" cxnId="{5C5FB93E-7F64-42AA-A951-1DF9E29DEEF3}">
      <dgm:prSet/>
      <dgm:spPr/>
      <dgm:t>
        <a:bodyPr/>
        <a:lstStyle/>
        <a:p>
          <a:endParaRPr lang="ru-RU"/>
        </a:p>
      </dgm:t>
    </dgm:pt>
    <dgm:pt modelId="{055268DD-EF41-454E-A2F2-57713972C1C5}" type="sibTrans" cxnId="{5C5FB93E-7F64-42AA-A951-1DF9E29DEEF3}">
      <dgm:prSet/>
      <dgm:spPr/>
      <dgm:t>
        <a:bodyPr/>
        <a:lstStyle/>
        <a:p>
          <a:endParaRPr lang="ru-RU"/>
        </a:p>
      </dgm:t>
    </dgm:pt>
    <dgm:pt modelId="{B49972CF-AD03-4B9A-9D1A-29B04574FE99}">
      <dgm:prSet phldrT="[Текст]"/>
      <dgm:spPr/>
      <dgm:t>
        <a:bodyPr/>
        <a:lstStyle/>
        <a:p>
          <a:r>
            <a:rPr lang="ru-RU" dirty="0"/>
            <a:t>Ответственность сторон</a:t>
          </a:r>
        </a:p>
      </dgm:t>
    </dgm:pt>
    <dgm:pt modelId="{6136BF50-13AD-447C-A58E-0808C56AF6A7}" type="parTrans" cxnId="{1873E8AF-FD92-4174-B9ED-9D3E95A44F54}">
      <dgm:prSet/>
      <dgm:spPr/>
      <dgm:t>
        <a:bodyPr/>
        <a:lstStyle/>
        <a:p>
          <a:endParaRPr lang="ru-RU"/>
        </a:p>
      </dgm:t>
    </dgm:pt>
    <dgm:pt modelId="{1133148C-E1D1-4A86-A4EE-8FBAC0EF56DC}" type="sibTrans" cxnId="{1873E8AF-FD92-4174-B9ED-9D3E95A44F54}">
      <dgm:prSet/>
      <dgm:spPr/>
      <dgm:t>
        <a:bodyPr/>
        <a:lstStyle/>
        <a:p>
          <a:endParaRPr lang="ru-RU"/>
        </a:p>
      </dgm:t>
    </dgm:pt>
    <dgm:pt modelId="{D8BB5400-BFB1-4D2D-8B55-FE5CA616FEB9}" type="pres">
      <dgm:prSet presAssocID="{E7063894-6E7C-4D04-9AB8-FC8C702FA392}" presName="diagram" presStyleCnt="0">
        <dgm:presLayoutVars>
          <dgm:dir/>
          <dgm:resizeHandles val="exact"/>
        </dgm:presLayoutVars>
      </dgm:prSet>
      <dgm:spPr/>
    </dgm:pt>
    <dgm:pt modelId="{77E9DF81-3D86-46A8-A0F6-780B15D6392D}" type="pres">
      <dgm:prSet presAssocID="{B3CC99DC-A69C-441A-B380-2B14AA96073C}" presName="node" presStyleLbl="node1" presStyleIdx="0" presStyleCnt="4">
        <dgm:presLayoutVars>
          <dgm:bulletEnabled val="1"/>
        </dgm:presLayoutVars>
      </dgm:prSet>
      <dgm:spPr/>
    </dgm:pt>
    <dgm:pt modelId="{DFC77C36-D087-402A-935B-4599BEFEA0CC}" type="pres">
      <dgm:prSet presAssocID="{4CE56A34-2D1E-4472-9960-673068146E72}" presName="sibTrans" presStyleCnt="0"/>
      <dgm:spPr/>
    </dgm:pt>
    <dgm:pt modelId="{70FEF94F-4FC6-4C32-8F68-774A9A482FC0}" type="pres">
      <dgm:prSet presAssocID="{9C57FE43-8E4B-4F63-80CA-4138DDD01418}" presName="node" presStyleLbl="node1" presStyleIdx="1" presStyleCnt="4">
        <dgm:presLayoutVars>
          <dgm:bulletEnabled val="1"/>
        </dgm:presLayoutVars>
      </dgm:prSet>
      <dgm:spPr/>
    </dgm:pt>
    <dgm:pt modelId="{6A12BCE2-7414-42FB-AEF3-EC055FE9CCA3}" type="pres">
      <dgm:prSet presAssocID="{D815F522-4459-4B62-8F7C-CDCE8BB201D3}" presName="sibTrans" presStyleCnt="0"/>
      <dgm:spPr/>
    </dgm:pt>
    <dgm:pt modelId="{B0F6F13A-3E14-4944-89BC-791D1DC9C155}" type="pres">
      <dgm:prSet presAssocID="{A94FA5F3-6A49-4FCE-A5C2-535BBDE17538}" presName="node" presStyleLbl="node1" presStyleIdx="2" presStyleCnt="4">
        <dgm:presLayoutVars>
          <dgm:bulletEnabled val="1"/>
        </dgm:presLayoutVars>
      </dgm:prSet>
      <dgm:spPr/>
    </dgm:pt>
    <dgm:pt modelId="{5B71CB81-4B4B-4EC4-8C3A-752D6E33DF20}" type="pres">
      <dgm:prSet presAssocID="{055268DD-EF41-454E-A2F2-57713972C1C5}" presName="sibTrans" presStyleCnt="0"/>
      <dgm:spPr/>
    </dgm:pt>
    <dgm:pt modelId="{0979B9C9-24DD-4D4B-99A5-8A49DBCB788E}" type="pres">
      <dgm:prSet presAssocID="{B49972CF-AD03-4B9A-9D1A-29B04574FE99}" presName="node" presStyleLbl="node1" presStyleIdx="3" presStyleCnt="4">
        <dgm:presLayoutVars>
          <dgm:bulletEnabled val="1"/>
        </dgm:presLayoutVars>
      </dgm:prSet>
      <dgm:spPr/>
    </dgm:pt>
  </dgm:ptLst>
  <dgm:cxnLst>
    <dgm:cxn modelId="{9CE7C51F-E1C6-4CEC-9C79-42DD8EFCC48F}" type="presOf" srcId="{B3CC99DC-A69C-441A-B380-2B14AA96073C}" destId="{77E9DF81-3D86-46A8-A0F6-780B15D6392D}" srcOrd="0" destOrd="0" presId="urn:microsoft.com/office/officeart/2005/8/layout/default"/>
    <dgm:cxn modelId="{381BB33C-22C5-41E4-8469-1B6793B6C99C}" type="presOf" srcId="{E7063894-6E7C-4D04-9AB8-FC8C702FA392}" destId="{D8BB5400-BFB1-4D2D-8B55-FE5CA616FEB9}" srcOrd="0" destOrd="0" presId="urn:microsoft.com/office/officeart/2005/8/layout/default"/>
    <dgm:cxn modelId="{5C5FB93E-7F64-42AA-A951-1DF9E29DEEF3}" srcId="{E7063894-6E7C-4D04-9AB8-FC8C702FA392}" destId="{A94FA5F3-6A49-4FCE-A5C2-535BBDE17538}" srcOrd="2" destOrd="0" parTransId="{817394B7-5359-4A5B-898E-4837E7D5640B}" sibTransId="{055268DD-EF41-454E-A2F2-57713972C1C5}"/>
    <dgm:cxn modelId="{500A4954-A4EB-4BD9-A37D-C1E49D7C70CD}" type="presOf" srcId="{9C57FE43-8E4B-4F63-80CA-4138DDD01418}" destId="{70FEF94F-4FC6-4C32-8F68-774A9A482FC0}" srcOrd="0" destOrd="0" presId="urn:microsoft.com/office/officeart/2005/8/layout/default"/>
    <dgm:cxn modelId="{1C117B7D-0C31-4901-AF61-AAF664876AE7}" srcId="{E7063894-6E7C-4D04-9AB8-FC8C702FA392}" destId="{B3CC99DC-A69C-441A-B380-2B14AA96073C}" srcOrd="0" destOrd="0" parTransId="{4A9C5DA5-C162-4144-9A17-9073BF5C0F13}" sibTransId="{4CE56A34-2D1E-4472-9960-673068146E72}"/>
    <dgm:cxn modelId="{FBA19D91-40F3-4498-BCB5-8BB36E6C7461}" type="presOf" srcId="{A94FA5F3-6A49-4FCE-A5C2-535BBDE17538}" destId="{B0F6F13A-3E14-4944-89BC-791D1DC9C155}" srcOrd="0" destOrd="0" presId="urn:microsoft.com/office/officeart/2005/8/layout/default"/>
    <dgm:cxn modelId="{AB7D3CA2-3A94-4185-BBAB-E22233FE48B0}" type="presOf" srcId="{B49972CF-AD03-4B9A-9D1A-29B04574FE99}" destId="{0979B9C9-24DD-4D4B-99A5-8A49DBCB788E}" srcOrd="0" destOrd="0" presId="urn:microsoft.com/office/officeart/2005/8/layout/default"/>
    <dgm:cxn modelId="{1873E8AF-FD92-4174-B9ED-9D3E95A44F54}" srcId="{E7063894-6E7C-4D04-9AB8-FC8C702FA392}" destId="{B49972CF-AD03-4B9A-9D1A-29B04574FE99}" srcOrd="3" destOrd="0" parTransId="{6136BF50-13AD-447C-A58E-0808C56AF6A7}" sibTransId="{1133148C-E1D1-4A86-A4EE-8FBAC0EF56DC}"/>
    <dgm:cxn modelId="{BFB80FC8-F302-4752-AD47-58DBEA3E5C61}" srcId="{E7063894-6E7C-4D04-9AB8-FC8C702FA392}" destId="{9C57FE43-8E4B-4F63-80CA-4138DDD01418}" srcOrd="1" destOrd="0" parTransId="{9F17232D-A61A-465B-A572-4F4C5D39BAE6}" sibTransId="{D815F522-4459-4B62-8F7C-CDCE8BB201D3}"/>
    <dgm:cxn modelId="{D109A196-782F-4CC4-BF9F-E75C5443AFD4}" type="presParOf" srcId="{D8BB5400-BFB1-4D2D-8B55-FE5CA616FEB9}" destId="{77E9DF81-3D86-46A8-A0F6-780B15D6392D}" srcOrd="0" destOrd="0" presId="urn:microsoft.com/office/officeart/2005/8/layout/default"/>
    <dgm:cxn modelId="{F884861B-F12A-48EE-BF35-67237666BDB4}" type="presParOf" srcId="{D8BB5400-BFB1-4D2D-8B55-FE5CA616FEB9}" destId="{DFC77C36-D087-402A-935B-4599BEFEA0CC}" srcOrd="1" destOrd="0" presId="urn:microsoft.com/office/officeart/2005/8/layout/default"/>
    <dgm:cxn modelId="{FFD10D21-766C-4818-A4B4-33A27578D3AB}" type="presParOf" srcId="{D8BB5400-BFB1-4D2D-8B55-FE5CA616FEB9}" destId="{70FEF94F-4FC6-4C32-8F68-774A9A482FC0}" srcOrd="2" destOrd="0" presId="urn:microsoft.com/office/officeart/2005/8/layout/default"/>
    <dgm:cxn modelId="{43BEF724-6660-4996-92A1-BBAB2FB3049C}" type="presParOf" srcId="{D8BB5400-BFB1-4D2D-8B55-FE5CA616FEB9}" destId="{6A12BCE2-7414-42FB-AEF3-EC055FE9CCA3}" srcOrd="3" destOrd="0" presId="urn:microsoft.com/office/officeart/2005/8/layout/default"/>
    <dgm:cxn modelId="{6DAC842A-10E0-42D1-BC37-E59378EBC47E}" type="presParOf" srcId="{D8BB5400-BFB1-4D2D-8B55-FE5CA616FEB9}" destId="{B0F6F13A-3E14-4944-89BC-791D1DC9C155}" srcOrd="4" destOrd="0" presId="urn:microsoft.com/office/officeart/2005/8/layout/default"/>
    <dgm:cxn modelId="{A33AC637-9389-4B0B-A96A-6B06746159E8}" type="presParOf" srcId="{D8BB5400-BFB1-4D2D-8B55-FE5CA616FEB9}" destId="{5B71CB81-4B4B-4EC4-8C3A-752D6E33DF20}" srcOrd="5" destOrd="0" presId="urn:microsoft.com/office/officeart/2005/8/layout/default"/>
    <dgm:cxn modelId="{6FECD341-25BD-4443-93E5-23FC0A304975}" type="presParOf" srcId="{D8BB5400-BFB1-4D2D-8B55-FE5CA616FEB9}" destId="{0979B9C9-24DD-4D4B-99A5-8A49DBCB78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2D468-6A4D-4559-84BB-32F23A1F845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B9458B-3B8B-4DDE-AC17-B2E70444D082}">
      <dgm:prSet phldrT="[Текст]"/>
      <dgm:spPr/>
      <dgm:t>
        <a:bodyPr/>
        <a:lstStyle/>
        <a:p>
          <a:r>
            <a:rPr lang="ru-RU" dirty="0"/>
            <a:t>1. Я расскажу, а ты слушай</a:t>
          </a:r>
        </a:p>
      </dgm:t>
    </dgm:pt>
    <dgm:pt modelId="{377F0D4E-A6B9-4DFC-8B10-A1BE685EBC22}" type="parTrans" cxnId="{B648D7B5-41FC-4B71-A2FF-2B581B48537B}">
      <dgm:prSet/>
      <dgm:spPr/>
      <dgm:t>
        <a:bodyPr/>
        <a:lstStyle/>
        <a:p>
          <a:endParaRPr lang="ru-RU"/>
        </a:p>
      </dgm:t>
    </dgm:pt>
    <dgm:pt modelId="{A9481F85-D334-4BAE-B085-548661AF7CCC}" type="sibTrans" cxnId="{B648D7B5-41FC-4B71-A2FF-2B581B48537B}">
      <dgm:prSet/>
      <dgm:spPr/>
      <dgm:t>
        <a:bodyPr/>
        <a:lstStyle/>
        <a:p>
          <a:endParaRPr lang="ru-RU"/>
        </a:p>
      </dgm:t>
    </dgm:pt>
    <dgm:pt modelId="{57CD84F5-997A-41A7-A271-66DCF2D4C854}">
      <dgm:prSet phldrT="[Текст]"/>
      <dgm:spPr/>
      <dgm:t>
        <a:bodyPr/>
        <a:lstStyle/>
        <a:p>
          <a:r>
            <a:rPr lang="ru-RU" dirty="0"/>
            <a:t>2. Я покажу, а ты смотри</a:t>
          </a:r>
        </a:p>
      </dgm:t>
    </dgm:pt>
    <dgm:pt modelId="{CC9BFCE5-E537-486E-9FAB-D88221F2AF47}" type="parTrans" cxnId="{03A249DD-80A0-43DA-A76C-E0865ACAA3F1}">
      <dgm:prSet/>
      <dgm:spPr/>
      <dgm:t>
        <a:bodyPr/>
        <a:lstStyle/>
        <a:p>
          <a:endParaRPr lang="ru-RU"/>
        </a:p>
      </dgm:t>
    </dgm:pt>
    <dgm:pt modelId="{BCA0457B-D399-4986-9A27-FDE087413613}" type="sibTrans" cxnId="{03A249DD-80A0-43DA-A76C-E0865ACAA3F1}">
      <dgm:prSet/>
      <dgm:spPr/>
      <dgm:t>
        <a:bodyPr/>
        <a:lstStyle/>
        <a:p>
          <a:endParaRPr lang="ru-RU"/>
        </a:p>
      </dgm:t>
    </dgm:pt>
    <dgm:pt modelId="{121D0E16-8FB1-4515-962C-B37E75CD52DD}">
      <dgm:prSet phldrT="[Текст]"/>
      <dgm:spPr/>
      <dgm:t>
        <a:bodyPr/>
        <a:lstStyle/>
        <a:p>
          <a:r>
            <a:rPr lang="ru-RU" dirty="0"/>
            <a:t>3. Делаем вместе</a:t>
          </a:r>
        </a:p>
      </dgm:t>
    </dgm:pt>
    <dgm:pt modelId="{09CA94E9-7B8F-4314-9ABD-FF851E3FBD24}" type="parTrans" cxnId="{6F655859-6A17-44A3-81DA-A23F49F6502E}">
      <dgm:prSet/>
      <dgm:spPr/>
      <dgm:t>
        <a:bodyPr/>
        <a:lstStyle/>
        <a:p>
          <a:endParaRPr lang="ru-RU"/>
        </a:p>
      </dgm:t>
    </dgm:pt>
    <dgm:pt modelId="{3D509F2C-0B68-4411-84A1-F3569F1095BC}" type="sibTrans" cxnId="{6F655859-6A17-44A3-81DA-A23F49F6502E}">
      <dgm:prSet/>
      <dgm:spPr/>
      <dgm:t>
        <a:bodyPr/>
        <a:lstStyle/>
        <a:p>
          <a:endParaRPr lang="ru-RU"/>
        </a:p>
      </dgm:t>
    </dgm:pt>
    <dgm:pt modelId="{D14F8D38-B12B-47F4-B85B-96040B8AF501}">
      <dgm:prSet phldrT="[Текст]"/>
      <dgm:spPr/>
      <dgm:t>
        <a:bodyPr/>
        <a:lstStyle/>
        <a:p>
          <a:r>
            <a:rPr lang="ru-RU" dirty="0"/>
            <a:t>4. Ты делай, а я помогу</a:t>
          </a:r>
        </a:p>
      </dgm:t>
    </dgm:pt>
    <dgm:pt modelId="{BFE99CE4-2DBB-465A-B09B-868CA03D1C12}" type="parTrans" cxnId="{F4AD8632-EA9E-4B59-83C1-D823FAF7BCD6}">
      <dgm:prSet/>
      <dgm:spPr/>
      <dgm:t>
        <a:bodyPr/>
        <a:lstStyle/>
        <a:p>
          <a:endParaRPr lang="ru-RU"/>
        </a:p>
      </dgm:t>
    </dgm:pt>
    <dgm:pt modelId="{2D75C2EC-0DC3-46F5-8AE4-1CF7E28C1E55}" type="sibTrans" cxnId="{F4AD8632-EA9E-4B59-83C1-D823FAF7BCD6}">
      <dgm:prSet/>
      <dgm:spPr/>
      <dgm:t>
        <a:bodyPr/>
        <a:lstStyle/>
        <a:p>
          <a:endParaRPr lang="ru-RU"/>
        </a:p>
      </dgm:t>
    </dgm:pt>
    <dgm:pt modelId="{CBE73E97-2472-43AC-B82C-18FF64D973D2}">
      <dgm:prSet phldrT="[Текст]"/>
      <dgm:spPr/>
      <dgm:t>
        <a:bodyPr/>
        <a:lstStyle/>
        <a:p>
          <a:r>
            <a:rPr lang="ru-RU" dirty="0"/>
            <a:t>5. Ты сделай, а потом расскажи мне</a:t>
          </a:r>
        </a:p>
      </dgm:t>
    </dgm:pt>
    <dgm:pt modelId="{E0B2F600-F066-4422-A1BB-7ECCF06E7143}" type="parTrans" cxnId="{486BA846-CC83-4ABD-BFB6-B20AA8BC8038}">
      <dgm:prSet/>
      <dgm:spPr/>
      <dgm:t>
        <a:bodyPr/>
        <a:lstStyle/>
        <a:p>
          <a:endParaRPr lang="ru-RU"/>
        </a:p>
      </dgm:t>
    </dgm:pt>
    <dgm:pt modelId="{9A303EED-B78B-44D7-B2CC-4798D32AC9D9}" type="sibTrans" cxnId="{486BA846-CC83-4ABD-BFB6-B20AA8BC8038}">
      <dgm:prSet/>
      <dgm:spPr/>
      <dgm:t>
        <a:bodyPr/>
        <a:lstStyle/>
        <a:p>
          <a:endParaRPr lang="ru-RU"/>
        </a:p>
      </dgm:t>
    </dgm:pt>
    <dgm:pt modelId="{85B2FB91-4B0D-4EEF-A953-3DE097CDD434}" type="pres">
      <dgm:prSet presAssocID="{C422D468-6A4D-4559-84BB-32F23A1F845A}" presName="outerComposite" presStyleCnt="0">
        <dgm:presLayoutVars>
          <dgm:chMax val="5"/>
          <dgm:dir/>
          <dgm:resizeHandles val="exact"/>
        </dgm:presLayoutVars>
      </dgm:prSet>
      <dgm:spPr/>
    </dgm:pt>
    <dgm:pt modelId="{C29FA61A-0693-490E-BC98-C46B36FCB50B}" type="pres">
      <dgm:prSet presAssocID="{C422D468-6A4D-4559-84BB-32F23A1F845A}" presName="dummyMaxCanvas" presStyleCnt="0">
        <dgm:presLayoutVars/>
      </dgm:prSet>
      <dgm:spPr/>
    </dgm:pt>
    <dgm:pt modelId="{C041A203-CB96-4192-9303-D07038499619}" type="pres">
      <dgm:prSet presAssocID="{C422D468-6A4D-4559-84BB-32F23A1F845A}" presName="FiveNodes_1" presStyleLbl="node1" presStyleIdx="0" presStyleCnt="5">
        <dgm:presLayoutVars>
          <dgm:bulletEnabled val="1"/>
        </dgm:presLayoutVars>
      </dgm:prSet>
      <dgm:spPr/>
    </dgm:pt>
    <dgm:pt modelId="{87101072-FFBF-4764-B836-7736609597A4}" type="pres">
      <dgm:prSet presAssocID="{C422D468-6A4D-4559-84BB-32F23A1F845A}" presName="FiveNodes_2" presStyleLbl="node1" presStyleIdx="1" presStyleCnt="5">
        <dgm:presLayoutVars>
          <dgm:bulletEnabled val="1"/>
        </dgm:presLayoutVars>
      </dgm:prSet>
      <dgm:spPr/>
    </dgm:pt>
    <dgm:pt modelId="{E2989466-F696-41AF-B070-9C27DF4F6710}" type="pres">
      <dgm:prSet presAssocID="{C422D468-6A4D-4559-84BB-32F23A1F845A}" presName="FiveNodes_3" presStyleLbl="node1" presStyleIdx="2" presStyleCnt="5">
        <dgm:presLayoutVars>
          <dgm:bulletEnabled val="1"/>
        </dgm:presLayoutVars>
      </dgm:prSet>
      <dgm:spPr/>
    </dgm:pt>
    <dgm:pt modelId="{AC7D7B22-280B-4D20-8EAF-02A25125B3FE}" type="pres">
      <dgm:prSet presAssocID="{C422D468-6A4D-4559-84BB-32F23A1F845A}" presName="FiveNodes_4" presStyleLbl="node1" presStyleIdx="3" presStyleCnt="5">
        <dgm:presLayoutVars>
          <dgm:bulletEnabled val="1"/>
        </dgm:presLayoutVars>
      </dgm:prSet>
      <dgm:spPr/>
    </dgm:pt>
    <dgm:pt modelId="{38EBC664-78FC-4748-8A44-7960FD90ACDF}" type="pres">
      <dgm:prSet presAssocID="{C422D468-6A4D-4559-84BB-32F23A1F845A}" presName="FiveNodes_5" presStyleLbl="node1" presStyleIdx="4" presStyleCnt="5">
        <dgm:presLayoutVars>
          <dgm:bulletEnabled val="1"/>
        </dgm:presLayoutVars>
      </dgm:prSet>
      <dgm:spPr/>
    </dgm:pt>
    <dgm:pt modelId="{4B346574-5C63-4A56-B52D-4A9375D18D89}" type="pres">
      <dgm:prSet presAssocID="{C422D468-6A4D-4559-84BB-32F23A1F845A}" presName="FiveConn_1-2" presStyleLbl="fgAccFollowNode1" presStyleIdx="0" presStyleCnt="4">
        <dgm:presLayoutVars>
          <dgm:bulletEnabled val="1"/>
        </dgm:presLayoutVars>
      </dgm:prSet>
      <dgm:spPr/>
    </dgm:pt>
    <dgm:pt modelId="{62B963DA-00F5-4787-8D92-3C91894BC4F9}" type="pres">
      <dgm:prSet presAssocID="{C422D468-6A4D-4559-84BB-32F23A1F845A}" presName="FiveConn_2-3" presStyleLbl="fgAccFollowNode1" presStyleIdx="1" presStyleCnt="4">
        <dgm:presLayoutVars>
          <dgm:bulletEnabled val="1"/>
        </dgm:presLayoutVars>
      </dgm:prSet>
      <dgm:spPr/>
    </dgm:pt>
    <dgm:pt modelId="{0A072F65-0690-4590-9F22-2CC05EEC9EF6}" type="pres">
      <dgm:prSet presAssocID="{C422D468-6A4D-4559-84BB-32F23A1F845A}" presName="FiveConn_3-4" presStyleLbl="fgAccFollowNode1" presStyleIdx="2" presStyleCnt="4">
        <dgm:presLayoutVars>
          <dgm:bulletEnabled val="1"/>
        </dgm:presLayoutVars>
      </dgm:prSet>
      <dgm:spPr/>
    </dgm:pt>
    <dgm:pt modelId="{3EB94F0D-D598-44F1-84C4-859D3672573A}" type="pres">
      <dgm:prSet presAssocID="{C422D468-6A4D-4559-84BB-32F23A1F845A}" presName="FiveConn_4-5" presStyleLbl="fgAccFollowNode1" presStyleIdx="3" presStyleCnt="4">
        <dgm:presLayoutVars>
          <dgm:bulletEnabled val="1"/>
        </dgm:presLayoutVars>
      </dgm:prSet>
      <dgm:spPr/>
    </dgm:pt>
    <dgm:pt modelId="{2601DFEE-CBA5-43E3-ACC6-6F1842C043CE}" type="pres">
      <dgm:prSet presAssocID="{C422D468-6A4D-4559-84BB-32F23A1F845A}" presName="FiveNodes_1_text" presStyleLbl="node1" presStyleIdx="4" presStyleCnt="5">
        <dgm:presLayoutVars>
          <dgm:bulletEnabled val="1"/>
        </dgm:presLayoutVars>
      </dgm:prSet>
      <dgm:spPr/>
    </dgm:pt>
    <dgm:pt modelId="{B94C8CDB-A2DD-427B-8703-53FA1995C26C}" type="pres">
      <dgm:prSet presAssocID="{C422D468-6A4D-4559-84BB-32F23A1F845A}" presName="FiveNodes_2_text" presStyleLbl="node1" presStyleIdx="4" presStyleCnt="5">
        <dgm:presLayoutVars>
          <dgm:bulletEnabled val="1"/>
        </dgm:presLayoutVars>
      </dgm:prSet>
      <dgm:spPr/>
    </dgm:pt>
    <dgm:pt modelId="{6EA84F9E-6E33-46D5-80BB-E3C7D3DA7CC0}" type="pres">
      <dgm:prSet presAssocID="{C422D468-6A4D-4559-84BB-32F23A1F845A}" presName="FiveNodes_3_text" presStyleLbl="node1" presStyleIdx="4" presStyleCnt="5">
        <dgm:presLayoutVars>
          <dgm:bulletEnabled val="1"/>
        </dgm:presLayoutVars>
      </dgm:prSet>
      <dgm:spPr/>
    </dgm:pt>
    <dgm:pt modelId="{82CDC173-8757-41AB-B2EB-F81C72B4003A}" type="pres">
      <dgm:prSet presAssocID="{C422D468-6A4D-4559-84BB-32F23A1F845A}" presName="FiveNodes_4_text" presStyleLbl="node1" presStyleIdx="4" presStyleCnt="5">
        <dgm:presLayoutVars>
          <dgm:bulletEnabled val="1"/>
        </dgm:presLayoutVars>
      </dgm:prSet>
      <dgm:spPr/>
    </dgm:pt>
    <dgm:pt modelId="{C3A5321E-FFB6-48D4-B5AA-EFACEB359A77}" type="pres">
      <dgm:prSet presAssocID="{C422D468-6A4D-4559-84BB-32F23A1F84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D2D0B0E-19ED-4E66-8EDE-CA3C86FD1F14}" type="presOf" srcId="{57CD84F5-997A-41A7-A271-66DCF2D4C854}" destId="{87101072-FFBF-4764-B836-7736609597A4}" srcOrd="0" destOrd="0" presId="urn:microsoft.com/office/officeart/2005/8/layout/vProcess5"/>
    <dgm:cxn modelId="{E1DA5516-85FA-4281-A09D-E24F44810CED}" type="presOf" srcId="{BCA0457B-D399-4986-9A27-FDE087413613}" destId="{62B963DA-00F5-4787-8D92-3C91894BC4F9}" srcOrd="0" destOrd="0" presId="urn:microsoft.com/office/officeart/2005/8/layout/vProcess5"/>
    <dgm:cxn modelId="{69AB2525-F812-404F-B5E9-34E56E64102E}" type="presOf" srcId="{CBE73E97-2472-43AC-B82C-18FF64D973D2}" destId="{C3A5321E-FFB6-48D4-B5AA-EFACEB359A77}" srcOrd="1" destOrd="0" presId="urn:microsoft.com/office/officeart/2005/8/layout/vProcess5"/>
    <dgm:cxn modelId="{F4AD8632-EA9E-4B59-83C1-D823FAF7BCD6}" srcId="{C422D468-6A4D-4559-84BB-32F23A1F845A}" destId="{D14F8D38-B12B-47F4-B85B-96040B8AF501}" srcOrd="3" destOrd="0" parTransId="{BFE99CE4-2DBB-465A-B09B-868CA03D1C12}" sibTransId="{2D75C2EC-0DC3-46F5-8AE4-1CF7E28C1E55}"/>
    <dgm:cxn modelId="{7C56E83C-49BA-4BE1-9E42-9EF868445548}" type="presOf" srcId="{D14F8D38-B12B-47F4-B85B-96040B8AF501}" destId="{AC7D7B22-280B-4D20-8EAF-02A25125B3FE}" srcOrd="0" destOrd="0" presId="urn:microsoft.com/office/officeart/2005/8/layout/vProcess5"/>
    <dgm:cxn modelId="{CEB0EC3C-AD88-4F89-8EE2-D958CD12AA1A}" type="presOf" srcId="{C0B9458B-3B8B-4DDE-AC17-B2E70444D082}" destId="{2601DFEE-CBA5-43E3-ACC6-6F1842C043CE}" srcOrd="1" destOrd="0" presId="urn:microsoft.com/office/officeart/2005/8/layout/vProcess5"/>
    <dgm:cxn modelId="{53232A5F-633A-4D78-AD0F-7557B6EAE6BD}" type="presOf" srcId="{57CD84F5-997A-41A7-A271-66DCF2D4C854}" destId="{B94C8CDB-A2DD-427B-8703-53FA1995C26C}" srcOrd="1" destOrd="0" presId="urn:microsoft.com/office/officeart/2005/8/layout/vProcess5"/>
    <dgm:cxn modelId="{A85AC745-4BC0-4E78-8383-32660555D6DB}" type="presOf" srcId="{CBE73E97-2472-43AC-B82C-18FF64D973D2}" destId="{38EBC664-78FC-4748-8A44-7960FD90ACDF}" srcOrd="0" destOrd="0" presId="urn:microsoft.com/office/officeart/2005/8/layout/vProcess5"/>
    <dgm:cxn modelId="{486BA846-CC83-4ABD-BFB6-B20AA8BC8038}" srcId="{C422D468-6A4D-4559-84BB-32F23A1F845A}" destId="{CBE73E97-2472-43AC-B82C-18FF64D973D2}" srcOrd="4" destOrd="0" parTransId="{E0B2F600-F066-4422-A1BB-7ECCF06E7143}" sibTransId="{9A303EED-B78B-44D7-B2CC-4798D32AC9D9}"/>
    <dgm:cxn modelId="{6F655859-6A17-44A3-81DA-A23F49F6502E}" srcId="{C422D468-6A4D-4559-84BB-32F23A1F845A}" destId="{121D0E16-8FB1-4515-962C-B37E75CD52DD}" srcOrd="2" destOrd="0" parTransId="{09CA94E9-7B8F-4314-9ABD-FF851E3FBD24}" sibTransId="{3D509F2C-0B68-4411-84A1-F3569F1095BC}"/>
    <dgm:cxn modelId="{7367E589-3B10-4C86-A65A-4D293FEF9E12}" type="presOf" srcId="{121D0E16-8FB1-4515-962C-B37E75CD52DD}" destId="{E2989466-F696-41AF-B070-9C27DF4F6710}" srcOrd="0" destOrd="0" presId="urn:microsoft.com/office/officeart/2005/8/layout/vProcess5"/>
    <dgm:cxn modelId="{68910C8C-C81C-493E-8521-15972A704139}" type="presOf" srcId="{121D0E16-8FB1-4515-962C-B37E75CD52DD}" destId="{6EA84F9E-6E33-46D5-80BB-E3C7D3DA7CC0}" srcOrd="1" destOrd="0" presId="urn:microsoft.com/office/officeart/2005/8/layout/vProcess5"/>
    <dgm:cxn modelId="{B856EF8C-348C-4684-A53F-19B414C2676C}" type="presOf" srcId="{3D509F2C-0B68-4411-84A1-F3569F1095BC}" destId="{0A072F65-0690-4590-9F22-2CC05EEC9EF6}" srcOrd="0" destOrd="0" presId="urn:microsoft.com/office/officeart/2005/8/layout/vProcess5"/>
    <dgm:cxn modelId="{0C248BA8-48C6-454A-B9F6-3CF79B4F54CC}" type="presOf" srcId="{C422D468-6A4D-4559-84BB-32F23A1F845A}" destId="{85B2FB91-4B0D-4EEF-A953-3DE097CDD434}" srcOrd="0" destOrd="0" presId="urn:microsoft.com/office/officeart/2005/8/layout/vProcess5"/>
    <dgm:cxn modelId="{B648D7B5-41FC-4B71-A2FF-2B581B48537B}" srcId="{C422D468-6A4D-4559-84BB-32F23A1F845A}" destId="{C0B9458B-3B8B-4DDE-AC17-B2E70444D082}" srcOrd="0" destOrd="0" parTransId="{377F0D4E-A6B9-4DFC-8B10-A1BE685EBC22}" sibTransId="{A9481F85-D334-4BAE-B085-548661AF7CCC}"/>
    <dgm:cxn modelId="{9D0D17BF-FF2C-4B35-A325-DB47D3BBEE67}" type="presOf" srcId="{D14F8D38-B12B-47F4-B85B-96040B8AF501}" destId="{82CDC173-8757-41AB-B2EB-F81C72B4003A}" srcOrd="1" destOrd="0" presId="urn:microsoft.com/office/officeart/2005/8/layout/vProcess5"/>
    <dgm:cxn modelId="{AEA9B6D0-E913-43B3-BE75-74648DADB0C9}" type="presOf" srcId="{A9481F85-D334-4BAE-B085-548661AF7CCC}" destId="{4B346574-5C63-4A56-B52D-4A9375D18D89}" srcOrd="0" destOrd="0" presId="urn:microsoft.com/office/officeart/2005/8/layout/vProcess5"/>
    <dgm:cxn modelId="{03A249DD-80A0-43DA-A76C-E0865ACAA3F1}" srcId="{C422D468-6A4D-4559-84BB-32F23A1F845A}" destId="{57CD84F5-997A-41A7-A271-66DCF2D4C854}" srcOrd="1" destOrd="0" parTransId="{CC9BFCE5-E537-486E-9FAB-D88221F2AF47}" sibTransId="{BCA0457B-D399-4986-9A27-FDE087413613}"/>
    <dgm:cxn modelId="{FB85E7ED-5BF0-4AD6-A858-4C68B897DBF7}" type="presOf" srcId="{C0B9458B-3B8B-4DDE-AC17-B2E70444D082}" destId="{C041A203-CB96-4192-9303-D07038499619}" srcOrd="0" destOrd="0" presId="urn:microsoft.com/office/officeart/2005/8/layout/vProcess5"/>
    <dgm:cxn modelId="{CB1807FC-DD5B-4892-830B-FB3B5D4AE7CE}" type="presOf" srcId="{2D75C2EC-0DC3-46F5-8AE4-1CF7E28C1E55}" destId="{3EB94F0D-D598-44F1-84C4-859D3672573A}" srcOrd="0" destOrd="0" presId="urn:microsoft.com/office/officeart/2005/8/layout/vProcess5"/>
    <dgm:cxn modelId="{5142EB76-21C9-43ED-B60B-1C24EF940726}" type="presParOf" srcId="{85B2FB91-4B0D-4EEF-A953-3DE097CDD434}" destId="{C29FA61A-0693-490E-BC98-C46B36FCB50B}" srcOrd="0" destOrd="0" presId="urn:microsoft.com/office/officeart/2005/8/layout/vProcess5"/>
    <dgm:cxn modelId="{6BE97168-85BB-46EF-91E8-CB7C38A75C51}" type="presParOf" srcId="{85B2FB91-4B0D-4EEF-A953-3DE097CDD434}" destId="{C041A203-CB96-4192-9303-D07038499619}" srcOrd="1" destOrd="0" presId="urn:microsoft.com/office/officeart/2005/8/layout/vProcess5"/>
    <dgm:cxn modelId="{C583FF6F-05A4-461F-A8C2-48AB14B74DDC}" type="presParOf" srcId="{85B2FB91-4B0D-4EEF-A953-3DE097CDD434}" destId="{87101072-FFBF-4764-B836-7736609597A4}" srcOrd="2" destOrd="0" presId="urn:microsoft.com/office/officeart/2005/8/layout/vProcess5"/>
    <dgm:cxn modelId="{F732A96A-822C-4F46-AB99-C8CFAC8F7B84}" type="presParOf" srcId="{85B2FB91-4B0D-4EEF-A953-3DE097CDD434}" destId="{E2989466-F696-41AF-B070-9C27DF4F6710}" srcOrd="3" destOrd="0" presId="urn:microsoft.com/office/officeart/2005/8/layout/vProcess5"/>
    <dgm:cxn modelId="{9035B497-B02B-45C0-A79B-402D14591409}" type="presParOf" srcId="{85B2FB91-4B0D-4EEF-A953-3DE097CDD434}" destId="{AC7D7B22-280B-4D20-8EAF-02A25125B3FE}" srcOrd="4" destOrd="0" presId="urn:microsoft.com/office/officeart/2005/8/layout/vProcess5"/>
    <dgm:cxn modelId="{F29744F4-7D11-4C6E-84C7-5E4A9A077AFB}" type="presParOf" srcId="{85B2FB91-4B0D-4EEF-A953-3DE097CDD434}" destId="{38EBC664-78FC-4748-8A44-7960FD90ACDF}" srcOrd="5" destOrd="0" presId="urn:microsoft.com/office/officeart/2005/8/layout/vProcess5"/>
    <dgm:cxn modelId="{14ADF4BA-0B81-4FA6-8230-0339418DE4FD}" type="presParOf" srcId="{85B2FB91-4B0D-4EEF-A953-3DE097CDD434}" destId="{4B346574-5C63-4A56-B52D-4A9375D18D89}" srcOrd="6" destOrd="0" presId="urn:microsoft.com/office/officeart/2005/8/layout/vProcess5"/>
    <dgm:cxn modelId="{557CCE15-E9F4-4CFD-866B-66EEC6F9D0A0}" type="presParOf" srcId="{85B2FB91-4B0D-4EEF-A953-3DE097CDD434}" destId="{62B963DA-00F5-4787-8D92-3C91894BC4F9}" srcOrd="7" destOrd="0" presId="urn:microsoft.com/office/officeart/2005/8/layout/vProcess5"/>
    <dgm:cxn modelId="{35300E4E-E633-416E-98B6-76A657B08FA5}" type="presParOf" srcId="{85B2FB91-4B0D-4EEF-A953-3DE097CDD434}" destId="{0A072F65-0690-4590-9F22-2CC05EEC9EF6}" srcOrd="8" destOrd="0" presId="urn:microsoft.com/office/officeart/2005/8/layout/vProcess5"/>
    <dgm:cxn modelId="{14337727-FF5E-48D0-AA7B-6B12D917D594}" type="presParOf" srcId="{85B2FB91-4B0D-4EEF-A953-3DE097CDD434}" destId="{3EB94F0D-D598-44F1-84C4-859D3672573A}" srcOrd="9" destOrd="0" presId="urn:microsoft.com/office/officeart/2005/8/layout/vProcess5"/>
    <dgm:cxn modelId="{410AF0ED-AA66-4FF0-A43D-57A82BE9A026}" type="presParOf" srcId="{85B2FB91-4B0D-4EEF-A953-3DE097CDD434}" destId="{2601DFEE-CBA5-43E3-ACC6-6F1842C043CE}" srcOrd="10" destOrd="0" presId="urn:microsoft.com/office/officeart/2005/8/layout/vProcess5"/>
    <dgm:cxn modelId="{610F82C7-62EF-4397-AB6E-13D0C481A2D3}" type="presParOf" srcId="{85B2FB91-4B0D-4EEF-A953-3DE097CDD434}" destId="{B94C8CDB-A2DD-427B-8703-53FA1995C26C}" srcOrd="11" destOrd="0" presId="urn:microsoft.com/office/officeart/2005/8/layout/vProcess5"/>
    <dgm:cxn modelId="{2590332C-3358-4DC3-A1AD-E788D0491B7B}" type="presParOf" srcId="{85B2FB91-4B0D-4EEF-A953-3DE097CDD434}" destId="{6EA84F9E-6E33-46D5-80BB-E3C7D3DA7CC0}" srcOrd="12" destOrd="0" presId="urn:microsoft.com/office/officeart/2005/8/layout/vProcess5"/>
    <dgm:cxn modelId="{139EBC93-6709-4E41-9BC9-AA63A1C78BFC}" type="presParOf" srcId="{85B2FB91-4B0D-4EEF-A953-3DE097CDD434}" destId="{82CDC173-8757-41AB-B2EB-F81C72B4003A}" srcOrd="13" destOrd="0" presId="urn:microsoft.com/office/officeart/2005/8/layout/vProcess5"/>
    <dgm:cxn modelId="{E71FE170-D184-43E0-8322-87525E023069}" type="presParOf" srcId="{85B2FB91-4B0D-4EEF-A953-3DE097CDD434}" destId="{C3A5321E-FFB6-48D4-B5AA-EFACEB359A7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F1EAD-808D-4CB8-9E1F-0A648E09EDD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BEDA80-2624-4840-82DD-6FD4CC546E22}">
      <dgm:prSet phldrT="[Текст]"/>
      <dgm:spPr/>
      <dgm:t>
        <a:bodyPr/>
        <a:lstStyle/>
        <a:p>
          <a:r>
            <a:rPr lang="ru-RU" dirty="0"/>
            <a:t>Ученик демонстрирует высокие результаты своей деятельности*</a:t>
          </a:r>
        </a:p>
      </dgm:t>
    </dgm:pt>
    <dgm:pt modelId="{BAAF431D-DDD6-4C5C-A10B-80107907F239}" type="parTrans" cxnId="{5B0FFA47-B131-4CCF-9BE2-BD2B17C763E2}">
      <dgm:prSet/>
      <dgm:spPr/>
      <dgm:t>
        <a:bodyPr/>
        <a:lstStyle/>
        <a:p>
          <a:endParaRPr lang="ru-RU"/>
        </a:p>
      </dgm:t>
    </dgm:pt>
    <dgm:pt modelId="{AB500B01-C65D-4F08-8F22-6D4391C24A4C}" type="sibTrans" cxnId="{5B0FFA47-B131-4CCF-9BE2-BD2B17C763E2}">
      <dgm:prSet/>
      <dgm:spPr/>
      <dgm:t>
        <a:bodyPr/>
        <a:lstStyle/>
        <a:p>
          <a:endParaRPr lang="ru-RU"/>
        </a:p>
      </dgm:t>
    </dgm:pt>
    <dgm:pt modelId="{C1A6563F-41CE-4E73-B081-7AF9B32DE238}">
      <dgm:prSet phldrT="[Текст]"/>
      <dgm:spPr/>
      <dgm:t>
        <a:bodyPr/>
        <a:lstStyle/>
        <a:p>
          <a:r>
            <a:rPr lang="ru-RU" dirty="0"/>
            <a:t>Процесс адаптации и развития ученика ускорились*</a:t>
          </a:r>
        </a:p>
      </dgm:t>
    </dgm:pt>
    <dgm:pt modelId="{F5B30216-ACF2-4295-A6FC-F99CD9BEC394}" type="parTrans" cxnId="{B73C4D31-3432-47A1-AA6E-232B03B24963}">
      <dgm:prSet/>
      <dgm:spPr/>
      <dgm:t>
        <a:bodyPr/>
        <a:lstStyle/>
        <a:p>
          <a:endParaRPr lang="ru-RU"/>
        </a:p>
      </dgm:t>
    </dgm:pt>
    <dgm:pt modelId="{FEEA91EF-493D-4339-97EF-986C24DD2C3A}" type="sibTrans" cxnId="{B73C4D31-3432-47A1-AA6E-232B03B24963}">
      <dgm:prSet/>
      <dgm:spPr/>
      <dgm:t>
        <a:bodyPr/>
        <a:lstStyle/>
        <a:p>
          <a:endParaRPr lang="ru-RU"/>
        </a:p>
      </dgm:t>
    </dgm:pt>
    <dgm:pt modelId="{0952A25B-6E55-4742-84E9-8F375972F338}">
      <dgm:prSet phldrT="[Текст]"/>
      <dgm:spPr/>
      <dgm:t>
        <a:bodyPr/>
        <a:lstStyle/>
        <a:p>
          <a:r>
            <a:rPr lang="ru-RU" dirty="0"/>
            <a:t>Ученик выстроил конструктивные отношения с другими людьми*</a:t>
          </a:r>
        </a:p>
      </dgm:t>
    </dgm:pt>
    <dgm:pt modelId="{6A396BDF-AA7C-4BCF-AAF5-3473713FB28E}" type="parTrans" cxnId="{06E56FF8-ED36-420C-B0C1-0B184D32BD34}">
      <dgm:prSet/>
      <dgm:spPr/>
      <dgm:t>
        <a:bodyPr/>
        <a:lstStyle/>
        <a:p>
          <a:endParaRPr lang="ru-RU"/>
        </a:p>
      </dgm:t>
    </dgm:pt>
    <dgm:pt modelId="{1E8FB88D-49F8-463F-A79A-23433BA86F19}" type="sibTrans" cxnId="{06E56FF8-ED36-420C-B0C1-0B184D32BD34}">
      <dgm:prSet/>
      <dgm:spPr/>
      <dgm:t>
        <a:bodyPr/>
        <a:lstStyle/>
        <a:p>
          <a:endParaRPr lang="ru-RU"/>
        </a:p>
      </dgm:t>
    </dgm:pt>
    <dgm:pt modelId="{723CB3E5-8ED9-4F50-98F5-8C96CB6B36BA}">
      <dgm:prSet phldrT="[Текст]"/>
      <dgm:spPr/>
      <dgm:t>
        <a:bodyPr/>
        <a:lstStyle/>
        <a:p>
          <a:r>
            <a:rPr lang="ru-RU" dirty="0"/>
            <a:t>У ученика сформировались соответствующие ценностно-смысловые установки*</a:t>
          </a:r>
        </a:p>
      </dgm:t>
    </dgm:pt>
    <dgm:pt modelId="{1A566327-E0D7-4BC4-BE34-B08D780793B5}" type="parTrans" cxnId="{F75CB1F2-9FF3-4EC8-996E-39860553E223}">
      <dgm:prSet/>
      <dgm:spPr/>
      <dgm:t>
        <a:bodyPr/>
        <a:lstStyle/>
        <a:p>
          <a:endParaRPr lang="ru-RU"/>
        </a:p>
      </dgm:t>
    </dgm:pt>
    <dgm:pt modelId="{DE5B6508-64D6-4869-A93F-3857480A3204}" type="sibTrans" cxnId="{F75CB1F2-9FF3-4EC8-996E-39860553E223}">
      <dgm:prSet/>
      <dgm:spPr/>
      <dgm:t>
        <a:bodyPr/>
        <a:lstStyle/>
        <a:p>
          <a:endParaRPr lang="ru-RU"/>
        </a:p>
      </dgm:t>
    </dgm:pt>
    <dgm:pt modelId="{8D7117BD-EB65-4BC1-9CBD-020542076CB1}">
      <dgm:prSet phldrT="[Текст]"/>
      <dgm:spPr/>
      <dgm:t>
        <a:bodyPr/>
        <a:lstStyle/>
        <a:p>
          <a:r>
            <a:rPr lang="ru-RU" dirty="0"/>
            <a:t>У ученика выработалась устойчивая внутренняя мотивация*</a:t>
          </a:r>
        </a:p>
      </dgm:t>
    </dgm:pt>
    <dgm:pt modelId="{7B8A3668-72E4-41FC-938E-B466A2C218FD}" type="parTrans" cxnId="{F928FD06-6DB6-433E-8FA2-BD68ED78C7B1}">
      <dgm:prSet/>
      <dgm:spPr/>
      <dgm:t>
        <a:bodyPr/>
        <a:lstStyle/>
        <a:p>
          <a:endParaRPr lang="ru-RU"/>
        </a:p>
      </dgm:t>
    </dgm:pt>
    <dgm:pt modelId="{E7851A51-D340-4DB8-B966-149B9313E921}" type="sibTrans" cxnId="{F928FD06-6DB6-433E-8FA2-BD68ED78C7B1}">
      <dgm:prSet/>
      <dgm:spPr/>
      <dgm:t>
        <a:bodyPr/>
        <a:lstStyle/>
        <a:p>
          <a:endParaRPr lang="ru-RU"/>
        </a:p>
      </dgm:t>
    </dgm:pt>
    <dgm:pt modelId="{16B20F59-EB0A-4854-B6CC-CA1067DD7487}">
      <dgm:prSet phldrT="[Текст]"/>
      <dgm:spPr/>
      <dgm:t>
        <a:bodyPr/>
        <a:lstStyle/>
        <a:p>
          <a:r>
            <a:rPr lang="ru-RU" dirty="0"/>
            <a:t>У ученика повысилась компетентность*</a:t>
          </a:r>
        </a:p>
      </dgm:t>
    </dgm:pt>
    <dgm:pt modelId="{1D49F639-EFD0-464C-AA7D-844E31F7D455}" type="parTrans" cxnId="{31E40610-6BBA-4C4A-9B64-FD29912CF8ED}">
      <dgm:prSet/>
      <dgm:spPr/>
      <dgm:t>
        <a:bodyPr/>
        <a:lstStyle/>
        <a:p>
          <a:endParaRPr lang="ru-RU"/>
        </a:p>
      </dgm:t>
    </dgm:pt>
    <dgm:pt modelId="{AEEA6560-8B33-4E30-82D9-F1F083397C19}" type="sibTrans" cxnId="{31E40610-6BBA-4C4A-9B64-FD29912CF8ED}">
      <dgm:prSet/>
      <dgm:spPr/>
      <dgm:t>
        <a:bodyPr/>
        <a:lstStyle/>
        <a:p>
          <a:endParaRPr lang="ru-RU"/>
        </a:p>
      </dgm:t>
    </dgm:pt>
    <dgm:pt modelId="{6ED359D0-41CA-427F-BF0C-423B989A921B}">
      <dgm:prSet phldrT="[Текст]"/>
      <dgm:spPr/>
      <dgm:t>
        <a:bodyPr/>
        <a:lstStyle/>
        <a:p>
          <a:r>
            <a:rPr lang="ru-RU" dirty="0"/>
            <a:t>Ученик приобрел самостоятельность и независимость от наставника</a:t>
          </a:r>
        </a:p>
      </dgm:t>
    </dgm:pt>
    <dgm:pt modelId="{36E2AFDE-B4D8-4C9D-9119-F4B111A5B244}" type="parTrans" cxnId="{AC34BF18-B7B1-49A2-A9C5-7E0DF25E3562}">
      <dgm:prSet/>
      <dgm:spPr/>
      <dgm:t>
        <a:bodyPr/>
        <a:lstStyle/>
        <a:p>
          <a:endParaRPr lang="ru-RU"/>
        </a:p>
      </dgm:t>
    </dgm:pt>
    <dgm:pt modelId="{74F93E4B-6EF9-487B-97A0-637891B3B93F}" type="sibTrans" cxnId="{AC34BF18-B7B1-49A2-A9C5-7E0DF25E3562}">
      <dgm:prSet/>
      <dgm:spPr/>
      <dgm:t>
        <a:bodyPr/>
        <a:lstStyle/>
        <a:p>
          <a:endParaRPr lang="ru-RU"/>
        </a:p>
      </dgm:t>
    </dgm:pt>
    <dgm:pt modelId="{44B17A05-8E8E-4FC3-9DE0-F12EA5926BFF}" type="pres">
      <dgm:prSet presAssocID="{CEBF1EAD-808D-4CB8-9E1F-0A648E09EDD0}" presName="diagram" presStyleCnt="0">
        <dgm:presLayoutVars>
          <dgm:dir/>
          <dgm:resizeHandles val="exact"/>
        </dgm:presLayoutVars>
      </dgm:prSet>
      <dgm:spPr/>
    </dgm:pt>
    <dgm:pt modelId="{BCCAF5CC-014C-479E-B38D-F29A1F9A3C53}" type="pres">
      <dgm:prSet presAssocID="{FCBEDA80-2624-4840-82DD-6FD4CC546E22}" presName="node" presStyleLbl="node1" presStyleIdx="0" presStyleCnt="7">
        <dgm:presLayoutVars>
          <dgm:bulletEnabled val="1"/>
        </dgm:presLayoutVars>
      </dgm:prSet>
      <dgm:spPr/>
    </dgm:pt>
    <dgm:pt modelId="{E2BB41E1-3013-486A-9BF5-29505CB500C7}" type="pres">
      <dgm:prSet presAssocID="{AB500B01-C65D-4F08-8F22-6D4391C24A4C}" presName="sibTrans" presStyleCnt="0"/>
      <dgm:spPr/>
    </dgm:pt>
    <dgm:pt modelId="{7EC5682D-A914-4928-BA2E-E58192D2B313}" type="pres">
      <dgm:prSet presAssocID="{C1A6563F-41CE-4E73-B081-7AF9B32DE238}" presName="node" presStyleLbl="node1" presStyleIdx="1" presStyleCnt="7">
        <dgm:presLayoutVars>
          <dgm:bulletEnabled val="1"/>
        </dgm:presLayoutVars>
      </dgm:prSet>
      <dgm:spPr/>
    </dgm:pt>
    <dgm:pt modelId="{88F42A4E-2C80-448C-A645-C0B1C4BEF09A}" type="pres">
      <dgm:prSet presAssocID="{FEEA91EF-493D-4339-97EF-986C24DD2C3A}" presName="sibTrans" presStyleCnt="0"/>
      <dgm:spPr/>
    </dgm:pt>
    <dgm:pt modelId="{FBB72C27-509F-4D29-941C-4913606F62C7}" type="pres">
      <dgm:prSet presAssocID="{0952A25B-6E55-4742-84E9-8F375972F338}" presName="node" presStyleLbl="node1" presStyleIdx="2" presStyleCnt="7">
        <dgm:presLayoutVars>
          <dgm:bulletEnabled val="1"/>
        </dgm:presLayoutVars>
      </dgm:prSet>
      <dgm:spPr/>
    </dgm:pt>
    <dgm:pt modelId="{0EE82528-12D5-4615-A632-14568661272B}" type="pres">
      <dgm:prSet presAssocID="{1E8FB88D-49F8-463F-A79A-23433BA86F19}" presName="sibTrans" presStyleCnt="0"/>
      <dgm:spPr/>
    </dgm:pt>
    <dgm:pt modelId="{9F60F810-45D9-4064-B2EF-4DC0EF665B94}" type="pres">
      <dgm:prSet presAssocID="{723CB3E5-8ED9-4F50-98F5-8C96CB6B36BA}" presName="node" presStyleLbl="node1" presStyleIdx="3" presStyleCnt="7">
        <dgm:presLayoutVars>
          <dgm:bulletEnabled val="1"/>
        </dgm:presLayoutVars>
      </dgm:prSet>
      <dgm:spPr/>
    </dgm:pt>
    <dgm:pt modelId="{8B07FA4C-9899-4B31-A5BD-53739E78F2F5}" type="pres">
      <dgm:prSet presAssocID="{DE5B6508-64D6-4869-A93F-3857480A3204}" presName="sibTrans" presStyleCnt="0"/>
      <dgm:spPr/>
    </dgm:pt>
    <dgm:pt modelId="{C959839B-5C49-451B-B9A6-1F1FDBDE31FC}" type="pres">
      <dgm:prSet presAssocID="{8D7117BD-EB65-4BC1-9CBD-020542076CB1}" presName="node" presStyleLbl="node1" presStyleIdx="4" presStyleCnt="7">
        <dgm:presLayoutVars>
          <dgm:bulletEnabled val="1"/>
        </dgm:presLayoutVars>
      </dgm:prSet>
      <dgm:spPr/>
    </dgm:pt>
    <dgm:pt modelId="{1DA7EA7B-2A6B-4342-892F-68CE51082BF6}" type="pres">
      <dgm:prSet presAssocID="{E7851A51-D340-4DB8-B966-149B9313E921}" presName="sibTrans" presStyleCnt="0"/>
      <dgm:spPr/>
    </dgm:pt>
    <dgm:pt modelId="{DB36AB6A-55FA-4E3B-80B8-EA6B039239F6}" type="pres">
      <dgm:prSet presAssocID="{16B20F59-EB0A-4854-B6CC-CA1067DD7487}" presName="node" presStyleLbl="node1" presStyleIdx="5" presStyleCnt="7">
        <dgm:presLayoutVars>
          <dgm:bulletEnabled val="1"/>
        </dgm:presLayoutVars>
      </dgm:prSet>
      <dgm:spPr/>
    </dgm:pt>
    <dgm:pt modelId="{74720BAC-96AB-4A14-BD30-70D17E92414E}" type="pres">
      <dgm:prSet presAssocID="{AEEA6560-8B33-4E30-82D9-F1F083397C19}" presName="sibTrans" presStyleCnt="0"/>
      <dgm:spPr/>
    </dgm:pt>
    <dgm:pt modelId="{4DFB90DB-BE2C-4C95-A04C-CCD314FD09F9}" type="pres">
      <dgm:prSet presAssocID="{6ED359D0-41CA-427F-BF0C-423B989A921B}" presName="node" presStyleLbl="node1" presStyleIdx="6" presStyleCnt="7">
        <dgm:presLayoutVars>
          <dgm:bulletEnabled val="1"/>
        </dgm:presLayoutVars>
      </dgm:prSet>
      <dgm:spPr/>
    </dgm:pt>
  </dgm:ptLst>
  <dgm:cxnLst>
    <dgm:cxn modelId="{F928FD06-6DB6-433E-8FA2-BD68ED78C7B1}" srcId="{CEBF1EAD-808D-4CB8-9E1F-0A648E09EDD0}" destId="{8D7117BD-EB65-4BC1-9CBD-020542076CB1}" srcOrd="4" destOrd="0" parTransId="{7B8A3668-72E4-41FC-938E-B466A2C218FD}" sibTransId="{E7851A51-D340-4DB8-B966-149B9313E921}"/>
    <dgm:cxn modelId="{94E8C30F-EE7D-43FF-A4E3-F0F7F4DB1BE6}" type="presOf" srcId="{0952A25B-6E55-4742-84E9-8F375972F338}" destId="{FBB72C27-509F-4D29-941C-4913606F62C7}" srcOrd="0" destOrd="0" presId="urn:microsoft.com/office/officeart/2005/8/layout/default"/>
    <dgm:cxn modelId="{31E40610-6BBA-4C4A-9B64-FD29912CF8ED}" srcId="{CEBF1EAD-808D-4CB8-9E1F-0A648E09EDD0}" destId="{16B20F59-EB0A-4854-B6CC-CA1067DD7487}" srcOrd="5" destOrd="0" parTransId="{1D49F639-EFD0-464C-AA7D-844E31F7D455}" sibTransId="{AEEA6560-8B33-4E30-82D9-F1F083397C19}"/>
    <dgm:cxn modelId="{AC34BF18-B7B1-49A2-A9C5-7E0DF25E3562}" srcId="{CEBF1EAD-808D-4CB8-9E1F-0A648E09EDD0}" destId="{6ED359D0-41CA-427F-BF0C-423B989A921B}" srcOrd="6" destOrd="0" parTransId="{36E2AFDE-B4D8-4C9D-9119-F4B111A5B244}" sibTransId="{74F93E4B-6EF9-487B-97A0-637891B3B93F}"/>
    <dgm:cxn modelId="{C2C54E2E-0E54-4336-B702-9F9EB9694BFA}" type="presOf" srcId="{6ED359D0-41CA-427F-BF0C-423B989A921B}" destId="{4DFB90DB-BE2C-4C95-A04C-CCD314FD09F9}" srcOrd="0" destOrd="0" presId="urn:microsoft.com/office/officeart/2005/8/layout/default"/>
    <dgm:cxn modelId="{B73C4D31-3432-47A1-AA6E-232B03B24963}" srcId="{CEBF1EAD-808D-4CB8-9E1F-0A648E09EDD0}" destId="{C1A6563F-41CE-4E73-B081-7AF9B32DE238}" srcOrd="1" destOrd="0" parTransId="{F5B30216-ACF2-4295-A6FC-F99CD9BEC394}" sibTransId="{FEEA91EF-493D-4339-97EF-986C24DD2C3A}"/>
    <dgm:cxn modelId="{0371865F-E9B7-4CCC-9D45-5F588479C819}" type="presOf" srcId="{FCBEDA80-2624-4840-82DD-6FD4CC546E22}" destId="{BCCAF5CC-014C-479E-B38D-F29A1F9A3C53}" srcOrd="0" destOrd="0" presId="urn:microsoft.com/office/officeart/2005/8/layout/default"/>
    <dgm:cxn modelId="{5B0FFA47-B131-4CCF-9BE2-BD2B17C763E2}" srcId="{CEBF1EAD-808D-4CB8-9E1F-0A648E09EDD0}" destId="{FCBEDA80-2624-4840-82DD-6FD4CC546E22}" srcOrd="0" destOrd="0" parTransId="{BAAF431D-DDD6-4C5C-A10B-80107907F239}" sibTransId="{AB500B01-C65D-4F08-8F22-6D4391C24A4C}"/>
    <dgm:cxn modelId="{2814E448-D7DC-42C2-95F1-4FA21B258FDC}" type="presOf" srcId="{CEBF1EAD-808D-4CB8-9E1F-0A648E09EDD0}" destId="{44B17A05-8E8E-4FC3-9DE0-F12EA5926BFF}" srcOrd="0" destOrd="0" presId="urn:microsoft.com/office/officeart/2005/8/layout/default"/>
    <dgm:cxn modelId="{2ED07F53-A7A2-4CC4-8103-7AF5F232B4A1}" type="presOf" srcId="{8D7117BD-EB65-4BC1-9CBD-020542076CB1}" destId="{C959839B-5C49-451B-B9A6-1F1FDBDE31FC}" srcOrd="0" destOrd="0" presId="urn:microsoft.com/office/officeart/2005/8/layout/default"/>
    <dgm:cxn modelId="{6A72E094-6CFF-4DA6-91A3-3110EF6DD58C}" type="presOf" srcId="{16B20F59-EB0A-4854-B6CC-CA1067DD7487}" destId="{DB36AB6A-55FA-4E3B-80B8-EA6B039239F6}" srcOrd="0" destOrd="0" presId="urn:microsoft.com/office/officeart/2005/8/layout/default"/>
    <dgm:cxn modelId="{02DA5CAB-F79D-4C99-A037-23E9184E20EF}" type="presOf" srcId="{C1A6563F-41CE-4E73-B081-7AF9B32DE238}" destId="{7EC5682D-A914-4928-BA2E-E58192D2B313}" srcOrd="0" destOrd="0" presId="urn:microsoft.com/office/officeart/2005/8/layout/default"/>
    <dgm:cxn modelId="{FB0C54F0-0C96-4FDF-9513-7581DC5D83B7}" type="presOf" srcId="{723CB3E5-8ED9-4F50-98F5-8C96CB6B36BA}" destId="{9F60F810-45D9-4064-B2EF-4DC0EF665B94}" srcOrd="0" destOrd="0" presId="urn:microsoft.com/office/officeart/2005/8/layout/default"/>
    <dgm:cxn modelId="{F75CB1F2-9FF3-4EC8-996E-39860553E223}" srcId="{CEBF1EAD-808D-4CB8-9E1F-0A648E09EDD0}" destId="{723CB3E5-8ED9-4F50-98F5-8C96CB6B36BA}" srcOrd="3" destOrd="0" parTransId="{1A566327-E0D7-4BC4-BE34-B08D780793B5}" sibTransId="{DE5B6508-64D6-4869-A93F-3857480A3204}"/>
    <dgm:cxn modelId="{06E56FF8-ED36-420C-B0C1-0B184D32BD34}" srcId="{CEBF1EAD-808D-4CB8-9E1F-0A648E09EDD0}" destId="{0952A25B-6E55-4742-84E9-8F375972F338}" srcOrd="2" destOrd="0" parTransId="{6A396BDF-AA7C-4BCF-AAF5-3473713FB28E}" sibTransId="{1E8FB88D-49F8-463F-A79A-23433BA86F19}"/>
    <dgm:cxn modelId="{3EDB358A-1AB6-494A-A999-4F291481C31B}" type="presParOf" srcId="{44B17A05-8E8E-4FC3-9DE0-F12EA5926BFF}" destId="{BCCAF5CC-014C-479E-B38D-F29A1F9A3C53}" srcOrd="0" destOrd="0" presId="urn:microsoft.com/office/officeart/2005/8/layout/default"/>
    <dgm:cxn modelId="{ACD1E804-C314-411F-8495-8FF9D6245330}" type="presParOf" srcId="{44B17A05-8E8E-4FC3-9DE0-F12EA5926BFF}" destId="{E2BB41E1-3013-486A-9BF5-29505CB500C7}" srcOrd="1" destOrd="0" presId="urn:microsoft.com/office/officeart/2005/8/layout/default"/>
    <dgm:cxn modelId="{7701F94D-8B7A-4D18-9C32-6A6E464B4FB3}" type="presParOf" srcId="{44B17A05-8E8E-4FC3-9DE0-F12EA5926BFF}" destId="{7EC5682D-A914-4928-BA2E-E58192D2B313}" srcOrd="2" destOrd="0" presId="urn:microsoft.com/office/officeart/2005/8/layout/default"/>
    <dgm:cxn modelId="{C44D36D5-7165-4FEE-9BD0-37BDF7DCCE21}" type="presParOf" srcId="{44B17A05-8E8E-4FC3-9DE0-F12EA5926BFF}" destId="{88F42A4E-2C80-448C-A645-C0B1C4BEF09A}" srcOrd="3" destOrd="0" presId="urn:microsoft.com/office/officeart/2005/8/layout/default"/>
    <dgm:cxn modelId="{30B18F76-7198-4854-B9AB-F60214D24B87}" type="presParOf" srcId="{44B17A05-8E8E-4FC3-9DE0-F12EA5926BFF}" destId="{FBB72C27-509F-4D29-941C-4913606F62C7}" srcOrd="4" destOrd="0" presId="urn:microsoft.com/office/officeart/2005/8/layout/default"/>
    <dgm:cxn modelId="{8074A258-3129-4533-AE21-A2048A8890CA}" type="presParOf" srcId="{44B17A05-8E8E-4FC3-9DE0-F12EA5926BFF}" destId="{0EE82528-12D5-4615-A632-14568661272B}" srcOrd="5" destOrd="0" presId="urn:microsoft.com/office/officeart/2005/8/layout/default"/>
    <dgm:cxn modelId="{2AC3A988-EE56-45E8-B615-48FE881D1344}" type="presParOf" srcId="{44B17A05-8E8E-4FC3-9DE0-F12EA5926BFF}" destId="{9F60F810-45D9-4064-B2EF-4DC0EF665B94}" srcOrd="6" destOrd="0" presId="urn:microsoft.com/office/officeart/2005/8/layout/default"/>
    <dgm:cxn modelId="{19CB234D-3BF9-4CE9-8C0D-800040BE026C}" type="presParOf" srcId="{44B17A05-8E8E-4FC3-9DE0-F12EA5926BFF}" destId="{8B07FA4C-9899-4B31-A5BD-53739E78F2F5}" srcOrd="7" destOrd="0" presId="urn:microsoft.com/office/officeart/2005/8/layout/default"/>
    <dgm:cxn modelId="{0C03FE01-A2F9-4510-841D-0E189EF7F6D8}" type="presParOf" srcId="{44B17A05-8E8E-4FC3-9DE0-F12EA5926BFF}" destId="{C959839B-5C49-451B-B9A6-1F1FDBDE31FC}" srcOrd="8" destOrd="0" presId="urn:microsoft.com/office/officeart/2005/8/layout/default"/>
    <dgm:cxn modelId="{E424ECC7-BE8E-4814-9DF8-C26E8D52FD5A}" type="presParOf" srcId="{44B17A05-8E8E-4FC3-9DE0-F12EA5926BFF}" destId="{1DA7EA7B-2A6B-4342-892F-68CE51082BF6}" srcOrd="9" destOrd="0" presId="urn:microsoft.com/office/officeart/2005/8/layout/default"/>
    <dgm:cxn modelId="{0FFC8767-7ACF-43CA-877E-552687DE5C81}" type="presParOf" srcId="{44B17A05-8E8E-4FC3-9DE0-F12EA5926BFF}" destId="{DB36AB6A-55FA-4E3B-80B8-EA6B039239F6}" srcOrd="10" destOrd="0" presId="urn:microsoft.com/office/officeart/2005/8/layout/default"/>
    <dgm:cxn modelId="{EA8304A6-1880-470C-9540-71A6605DDDCE}" type="presParOf" srcId="{44B17A05-8E8E-4FC3-9DE0-F12EA5926BFF}" destId="{74720BAC-96AB-4A14-BD30-70D17E92414E}" srcOrd="11" destOrd="0" presId="urn:microsoft.com/office/officeart/2005/8/layout/default"/>
    <dgm:cxn modelId="{BE4A2289-2BB9-44CC-B473-D3EA40E0C012}" type="presParOf" srcId="{44B17A05-8E8E-4FC3-9DE0-F12EA5926BFF}" destId="{4DFB90DB-BE2C-4C95-A04C-CCD314FD09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2CA18-7B61-4380-B60F-CF1CA5B4CD53}">
      <dsp:nvSpPr>
        <dsp:cNvPr id="0" name=""/>
        <dsp:cNvSpPr/>
      </dsp:nvSpPr>
      <dsp:spPr>
        <a:xfrm>
          <a:off x="0" y="0"/>
          <a:ext cx="6752567" cy="78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Подготовка</a:t>
          </a:r>
        </a:p>
      </dsp:txBody>
      <dsp:txXfrm>
        <a:off x="22854" y="22854"/>
        <a:ext cx="5819281" cy="734579"/>
      </dsp:txXfrm>
    </dsp:sp>
    <dsp:sp modelId="{58BFE1CE-EDAD-4A3B-AFC5-5D3A5C201F76}">
      <dsp:nvSpPr>
        <dsp:cNvPr id="0" name=""/>
        <dsp:cNvSpPr/>
      </dsp:nvSpPr>
      <dsp:spPr>
        <a:xfrm>
          <a:off x="504250" y="888661"/>
          <a:ext cx="6752567" cy="78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Знакомство</a:t>
          </a:r>
        </a:p>
      </dsp:txBody>
      <dsp:txXfrm>
        <a:off x="527104" y="911515"/>
        <a:ext cx="5695422" cy="734579"/>
      </dsp:txXfrm>
    </dsp:sp>
    <dsp:sp modelId="{07C6CB80-E354-4615-A8F0-DF78B65D9692}">
      <dsp:nvSpPr>
        <dsp:cNvPr id="0" name=""/>
        <dsp:cNvSpPr/>
      </dsp:nvSpPr>
      <dsp:spPr>
        <a:xfrm>
          <a:off x="1008500" y="1777322"/>
          <a:ext cx="6752567" cy="78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Планирование</a:t>
          </a:r>
        </a:p>
      </dsp:txBody>
      <dsp:txXfrm>
        <a:off x="1031354" y="1800176"/>
        <a:ext cx="5695422" cy="734579"/>
      </dsp:txXfrm>
    </dsp:sp>
    <dsp:sp modelId="{DDDC3F23-8133-4044-9487-EEA8F1034031}">
      <dsp:nvSpPr>
        <dsp:cNvPr id="0" name=""/>
        <dsp:cNvSpPr/>
      </dsp:nvSpPr>
      <dsp:spPr>
        <a:xfrm>
          <a:off x="1512750" y="2665983"/>
          <a:ext cx="6752567" cy="78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Сопровождение</a:t>
          </a:r>
        </a:p>
      </dsp:txBody>
      <dsp:txXfrm>
        <a:off x="1535604" y="2688837"/>
        <a:ext cx="5695422" cy="734579"/>
      </dsp:txXfrm>
    </dsp:sp>
    <dsp:sp modelId="{47019B02-D274-4905-8A49-B2FE3D89F96B}">
      <dsp:nvSpPr>
        <dsp:cNvPr id="0" name=""/>
        <dsp:cNvSpPr/>
      </dsp:nvSpPr>
      <dsp:spPr>
        <a:xfrm>
          <a:off x="2017000" y="3554645"/>
          <a:ext cx="6752567" cy="78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Оценка результатов</a:t>
          </a:r>
        </a:p>
      </dsp:txBody>
      <dsp:txXfrm>
        <a:off x="2039854" y="3577499"/>
        <a:ext cx="5695422" cy="734579"/>
      </dsp:txXfrm>
    </dsp:sp>
    <dsp:sp modelId="{1A7722DF-5F97-4B7B-B100-F55BF4EB9A93}">
      <dsp:nvSpPr>
        <dsp:cNvPr id="0" name=""/>
        <dsp:cNvSpPr/>
      </dsp:nvSpPr>
      <dsp:spPr>
        <a:xfrm>
          <a:off x="6245380" y="570043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359497" y="570043"/>
        <a:ext cx="278953" cy="381658"/>
      </dsp:txXfrm>
    </dsp:sp>
    <dsp:sp modelId="{A4518662-CE92-41E5-9FDD-68DFA5D685E6}">
      <dsp:nvSpPr>
        <dsp:cNvPr id="0" name=""/>
        <dsp:cNvSpPr/>
      </dsp:nvSpPr>
      <dsp:spPr>
        <a:xfrm>
          <a:off x="6749630" y="1458704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863747" y="1458704"/>
        <a:ext cx="278953" cy="381658"/>
      </dsp:txXfrm>
    </dsp:sp>
    <dsp:sp modelId="{C7E91224-C715-4395-AD3E-53D52D3D6F10}">
      <dsp:nvSpPr>
        <dsp:cNvPr id="0" name=""/>
        <dsp:cNvSpPr/>
      </dsp:nvSpPr>
      <dsp:spPr>
        <a:xfrm>
          <a:off x="7253880" y="2334361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7367997" y="2334361"/>
        <a:ext cx="278953" cy="381658"/>
      </dsp:txXfrm>
    </dsp:sp>
    <dsp:sp modelId="{236ED452-EA4D-4081-A531-207736ECA751}">
      <dsp:nvSpPr>
        <dsp:cNvPr id="0" name=""/>
        <dsp:cNvSpPr/>
      </dsp:nvSpPr>
      <dsp:spPr>
        <a:xfrm>
          <a:off x="7758130" y="3231692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7872247" y="3231692"/>
        <a:ext cx="278953" cy="381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9DF81-3D86-46A8-A0F6-780B15D6392D}">
      <dsp:nvSpPr>
        <dsp:cNvPr id="0" name=""/>
        <dsp:cNvSpPr/>
      </dsp:nvSpPr>
      <dsp:spPr>
        <a:xfrm>
          <a:off x="2652" y="560778"/>
          <a:ext cx="2104633" cy="1262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Проблема</a:t>
          </a:r>
        </a:p>
      </dsp:txBody>
      <dsp:txXfrm>
        <a:off x="2652" y="560778"/>
        <a:ext cx="2104633" cy="1262780"/>
      </dsp:txXfrm>
    </dsp:sp>
    <dsp:sp modelId="{70FEF94F-4FC6-4C32-8F68-774A9A482FC0}">
      <dsp:nvSpPr>
        <dsp:cNvPr id="0" name=""/>
        <dsp:cNvSpPr/>
      </dsp:nvSpPr>
      <dsp:spPr>
        <a:xfrm>
          <a:off x="2317750" y="560778"/>
          <a:ext cx="2104633" cy="1262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Цели</a:t>
          </a:r>
        </a:p>
      </dsp:txBody>
      <dsp:txXfrm>
        <a:off x="2317750" y="560778"/>
        <a:ext cx="2104633" cy="1262780"/>
      </dsp:txXfrm>
    </dsp:sp>
    <dsp:sp modelId="{B0F6F13A-3E14-4944-89BC-791D1DC9C155}">
      <dsp:nvSpPr>
        <dsp:cNvPr id="0" name=""/>
        <dsp:cNvSpPr/>
      </dsp:nvSpPr>
      <dsp:spPr>
        <a:xfrm>
          <a:off x="4632847" y="560778"/>
          <a:ext cx="2104633" cy="1262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Способы взаимодействия</a:t>
          </a:r>
        </a:p>
      </dsp:txBody>
      <dsp:txXfrm>
        <a:off x="4632847" y="560778"/>
        <a:ext cx="2104633" cy="1262780"/>
      </dsp:txXfrm>
    </dsp:sp>
    <dsp:sp modelId="{0979B9C9-24DD-4D4B-99A5-8A49DBCB788E}">
      <dsp:nvSpPr>
        <dsp:cNvPr id="0" name=""/>
        <dsp:cNvSpPr/>
      </dsp:nvSpPr>
      <dsp:spPr>
        <a:xfrm>
          <a:off x="6947944" y="560778"/>
          <a:ext cx="2104633" cy="1262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Ответственность сторон</a:t>
          </a:r>
        </a:p>
      </dsp:txBody>
      <dsp:txXfrm>
        <a:off x="6947944" y="560778"/>
        <a:ext cx="2104633" cy="126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A203-CB96-4192-9303-D07038499619}">
      <dsp:nvSpPr>
        <dsp:cNvPr id="0" name=""/>
        <dsp:cNvSpPr/>
      </dsp:nvSpPr>
      <dsp:spPr>
        <a:xfrm>
          <a:off x="0" y="0"/>
          <a:ext cx="6224923" cy="86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1. Я расскажу, а ты слушай</a:t>
          </a:r>
        </a:p>
      </dsp:txBody>
      <dsp:txXfrm>
        <a:off x="25228" y="25228"/>
        <a:ext cx="5194694" cy="810882"/>
      </dsp:txXfrm>
    </dsp:sp>
    <dsp:sp modelId="{87101072-FFBF-4764-B836-7736609597A4}">
      <dsp:nvSpPr>
        <dsp:cNvPr id="0" name=""/>
        <dsp:cNvSpPr/>
      </dsp:nvSpPr>
      <dsp:spPr>
        <a:xfrm>
          <a:off x="464848" y="980969"/>
          <a:ext cx="6224923" cy="86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2. Я покажу, а ты смотри</a:t>
          </a:r>
        </a:p>
      </dsp:txBody>
      <dsp:txXfrm>
        <a:off x="490076" y="1006197"/>
        <a:ext cx="5149748" cy="810882"/>
      </dsp:txXfrm>
    </dsp:sp>
    <dsp:sp modelId="{E2989466-F696-41AF-B070-9C27DF4F6710}">
      <dsp:nvSpPr>
        <dsp:cNvPr id="0" name=""/>
        <dsp:cNvSpPr/>
      </dsp:nvSpPr>
      <dsp:spPr>
        <a:xfrm>
          <a:off x="929696" y="1961938"/>
          <a:ext cx="6224923" cy="86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3. Делаем вместе</a:t>
          </a:r>
        </a:p>
      </dsp:txBody>
      <dsp:txXfrm>
        <a:off x="954924" y="1987166"/>
        <a:ext cx="5149748" cy="810882"/>
      </dsp:txXfrm>
    </dsp:sp>
    <dsp:sp modelId="{AC7D7B22-280B-4D20-8EAF-02A25125B3FE}">
      <dsp:nvSpPr>
        <dsp:cNvPr id="0" name=""/>
        <dsp:cNvSpPr/>
      </dsp:nvSpPr>
      <dsp:spPr>
        <a:xfrm>
          <a:off x="1394544" y="2942907"/>
          <a:ext cx="6224923" cy="86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4. Ты делай, а я помогу</a:t>
          </a:r>
        </a:p>
      </dsp:txBody>
      <dsp:txXfrm>
        <a:off x="1419772" y="2968135"/>
        <a:ext cx="5149748" cy="810882"/>
      </dsp:txXfrm>
    </dsp:sp>
    <dsp:sp modelId="{38EBC664-78FC-4748-8A44-7960FD90ACDF}">
      <dsp:nvSpPr>
        <dsp:cNvPr id="0" name=""/>
        <dsp:cNvSpPr/>
      </dsp:nvSpPr>
      <dsp:spPr>
        <a:xfrm>
          <a:off x="1859392" y="3923876"/>
          <a:ext cx="6224923" cy="86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5. Ты сделай, а потом расскажи мне</a:t>
          </a:r>
        </a:p>
      </dsp:txBody>
      <dsp:txXfrm>
        <a:off x="1884620" y="3949104"/>
        <a:ext cx="5149748" cy="810882"/>
      </dsp:txXfrm>
    </dsp:sp>
    <dsp:sp modelId="{4B346574-5C63-4A56-B52D-4A9375D18D89}">
      <dsp:nvSpPr>
        <dsp:cNvPr id="0" name=""/>
        <dsp:cNvSpPr/>
      </dsp:nvSpPr>
      <dsp:spPr>
        <a:xfrm>
          <a:off x="5665053" y="629255"/>
          <a:ext cx="559870" cy="559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5791024" y="629255"/>
        <a:ext cx="307928" cy="421302"/>
      </dsp:txXfrm>
    </dsp:sp>
    <dsp:sp modelId="{62B963DA-00F5-4787-8D92-3C91894BC4F9}">
      <dsp:nvSpPr>
        <dsp:cNvPr id="0" name=""/>
        <dsp:cNvSpPr/>
      </dsp:nvSpPr>
      <dsp:spPr>
        <a:xfrm>
          <a:off x="6129901" y="1610224"/>
          <a:ext cx="559870" cy="559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255872" y="1610224"/>
        <a:ext cx="307928" cy="421302"/>
      </dsp:txXfrm>
    </dsp:sp>
    <dsp:sp modelId="{0A072F65-0690-4590-9F22-2CC05EEC9EF6}">
      <dsp:nvSpPr>
        <dsp:cNvPr id="0" name=""/>
        <dsp:cNvSpPr/>
      </dsp:nvSpPr>
      <dsp:spPr>
        <a:xfrm>
          <a:off x="6594749" y="2576838"/>
          <a:ext cx="559870" cy="559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720720" y="2576838"/>
        <a:ext cx="307928" cy="421302"/>
      </dsp:txXfrm>
    </dsp:sp>
    <dsp:sp modelId="{3EB94F0D-D598-44F1-84C4-859D3672573A}">
      <dsp:nvSpPr>
        <dsp:cNvPr id="0" name=""/>
        <dsp:cNvSpPr/>
      </dsp:nvSpPr>
      <dsp:spPr>
        <a:xfrm>
          <a:off x="7059597" y="3567377"/>
          <a:ext cx="559870" cy="559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7185568" y="3567377"/>
        <a:ext cx="307928" cy="421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AF5CC-014C-479E-B38D-F29A1F9A3C53}">
      <dsp:nvSpPr>
        <dsp:cNvPr id="0" name=""/>
        <dsp:cNvSpPr/>
      </dsp:nvSpPr>
      <dsp:spPr>
        <a:xfrm>
          <a:off x="769540" y="2428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Ученик демонстрирует высокие результаты своей деятельности*</a:t>
          </a:r>
        </a:p>
      </dsp:txBody>
      <dsp:txXfrm>
        <a:off x="769540" y="2428"/>
        <a:ext cx="2267396" cy="1360437"/>
      </dsp:txXfrm>
    </dsp:sp>
    <dsp:sp modelId="{7EC5682D-A914-4928-BA2E-E58192D2B313}">
      <dsp:nvSpPr>
        <dsp:cNvPr id="0" name=""/>
        <dsp:cNvSpPr/>
      </dsp:nvSpPr>
      <dsp:spPr>
        <a:xfrm>
          <a:off x="3263676" y="2428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Процесс адаптации и развития ученика ускорились*</a:t>
          </a:r>
        </a:p>
      </dsp:txBody>
      <dsp:txXfrm>
        <a:off x="3263676" y="2428"/>
        <a:ext cx="2267396" cy="1360437"/>
      </dsp:txXfrm>
    </dsp:sp>
    <dsp:sp modelId="{FBB72C27-509F-4D29-941C-4913606F62C7}">
      <dsp:nvSpPr>
        <dsp:cNvPr id="0" name=""/>
        <dsp:cNvSpPr/>
      </dsp:nvSpPr>
      <dsp:spPr>
        <a:xfrm>
          <a:off x="5757812" y="2428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Ученик выстроил конструктивные отношения с другими людьми*</a:t>
          </a:r>
        </a:p>
      </dsp:txBody>
      <dsp:txXfrm>
        <a:off x="5757812" y="2428"/>
        <a:ext cx="2267396" cy="1360437"/>
      </dsp:txXfrm>
    </dsp:sp>
    <dsp:sp modelId="{9F60F810-45D9-4064-B2EF-4DC0EF665B94}">
      <dsp:nvSpPr>
        <dsp:cNvPr id="0" name=""/>
        <dsp:cNvSpPr/>
      </dsp:nvSpPr>
      <dsp:spPr>
        <a:xfrm>
          <a:off x="769540" y="1589606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 ученика сформировались соответствующие ценностно-смысловые установки*</a:t>
          </a:r>
        </a:p>
      </dsp:txBody>
      <dsp:txXfrm>
        <a:off x="769540" y="1589606"/>
        <a:ext cx="2267396" cy="1360437"/>
      </dsp:txXfrm>
    </dsp:sp>
    <dsp:sp modelId="{C959839B-5C49-451B-B9A6-1F1FDBDE31FC}">
      <dsp:nvSpPr>
        <dsp:cNvPr id="0" name=""/>
        <dsp:cNvSpPr/>
      </dsp:nvSpPr>
      <dsp:spPr>
        <a:xfrm>
          <a:off x="3263676" y="1589606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 ученика выработалась устойчивая внутренняя мотивация*</a:t>
          </a:r>
        </a:p>
      </dsp:txBody>
      <dsp:txXfrm>
        <a:off x="3263676" y="1589606"/>
        <a:ext cx="2267396" cy="1360437"/>
      </dsp:txXfrm>
    </dsp:sp>
    <dsp:sp modelId="{DB36AB6A-55FA-4E3B-80B8-EA6B039239F6}">
      <dsp:nvSpPr>
        <dsp:cNvPr id="0" name=""/>
        <dsp:cNvSpPr/>
      </dsp:nvSpPr>
      <dsp:spPr>
        <a:xfrm>
          <a:off x="5757812" y="1589606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 ученика повысилась компетентность*</a:t>
          </a:r>
        </a:p>
      </dsp:txBody>
      <dsp:txXfrm>
        <a:off x="5757812" y="1589606"/>
        <a:ext cx="2267396" cy="1360437"/>
      </dsp:txXfrm>
    </dsp:sp>
    <dsp:sp modelId="{4DFB90DB-BE2C-4C95-A04C-CCD314FD09F9}">
      <dsp:nvSpPr>
        <dsp:cNvPr id="0" name=""/>
        <dsp:cNvSpPr/>
      </dsp:nvSpPr>
      <dsp:spPr>
        <a:xfrm>
          <a:off x="3263676" y="3176783"/>
          <a:ext cx="2267396" cy="136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Ученик приобрел самостоятельность и независимость от наставника</a:t>
          </a:r>
        </a:p>
      </dsp:txBody>
      <dsp:txXfrm>
        <a:off x="3263676" y="3176783"/>
        <a:ext cx="2267396" cy="136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2690-2A76-46EE-853F-7C4D9DC75B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7701-991A-4FC0-8CDF-78003E8E3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7701-991A-4FC0-8CDF-78003E8E3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45528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42276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8744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45528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42276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7440" y="291600"/>
            <a:ext cx="8777520" cy="566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png"/><Relationship Id="rId7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-2017" r="103" b="44044"/>
          <a:stretch/>
        </p:blipFill>
        <p:spPr>
          <a:xfrm>
            <a:off x="1426118" y="170116"/>
            <a:ext cx="7389845" cy="2859203"/>
          </a:xfrm>
          <a:prstGeom prst="rect">
            <a:avLst/>
          </a:prstGeom>
        </p:spPr>
      </p:pic>
      <p:sp>
        <p:nvSpPr>
          <p:cNvPr id="41" name="AutoShape 4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Freeform 6"/>
          <p:cNvSpPr/>
          <p:nvPr/>
        </p:nvSpPr>
        <p:spPr>
          <a:xfrm>
            <a:off x="488418" y="2644724"/>
            <a:ext cx="8030880" cy="1380960"/>
          </a:xfrm>
          <a:custGeom>
            <a:avLst/>
            <a:gdLst/>
            <a:ahLst/>
            <a:cxnLst/>
            <a:rect l="l" t="t" r="r" b="b"/>
            <a:pathLst>
              <a:path w="8031962" h="1382167">
                <a:moveTo>
                  <a:pt x="0" y="0"/>
                </a:moveTo>
                <a:lnTo>
                  <a:pt x="8031962" y="0"/>
                </a:lnTo>
                <a:lnTo>
                  <a:pt x="8031962" y="1382167"/>
                </a:lnTo>
                <a:lnTo>
                  <a:pt x="0" y="13821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Box 7"/>
          <p:cNvSpPr/>
          <p:nvPr/>
        </p:nvSpPr>
        <p:spPr>
          <a:xfrm>
            <a:off x="1008833" y="4025684"/>
            <a:ext cx="8224413" cy="22082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4292"/>
              </a:lnSpc>
            </a:pPr>
            <a:r>
              <a:rPr lang="ru-RU" sz="2800" b="1" spc="-160" dirty="0">
                <a:solidFill>
                  <a:srgbClr val="B6DBD2"/>
                </a:solidFill>
                <a:ea typeface="DejaVu Sans" panose="020B0603030804020204" pitchFamily="34" charset="0"/>
                <a:cs typeface="DejaVu Sans" panose="020B0603030804020204" pitchFamily="34" charset="0"/>
              </a:rPr>
              <a:t>Взаимоотношения наставника и ученика</a:t>
            </a:r>
            <a:endParaRPr lang="en-US" sz="2800" b="1" spc="-160" dirty="0">
              <a:solidFill>
                <a:srgbClr val="B6DBD2"/>
              </a:solidFill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>
              <a:lnSpc>
                <a:spcPts val="4292"/>
              </a:lnSpc>
            </a:pPr>
            <a:r>
              <a:rPr lang="ru-RU" sz="2800" b="1" spc="-160" dirty="0">
                <a:solidFill>
                  <a:srgbClr val="B6DBD2"/>
                </a:solidFill>
                <a:ea typeface="DejaVu Sans" panose="020B0603030804020204" pitchFamily="34" charset="0"/>
                <a:cs typeface="DejaVu Sans" panose="020B0603030804020204" pitchFamily="34" charset="0"/>
              </a:rPr>
              <a:t>Часть 2. Взаимодействие наставника и ученика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Москаленко Галина Владимировна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психолог-консультант, клинический психолог, преподаватель психологии</a:t>
            </a:r>
          </a:p>
          <a:p>
            <a:pPr algn="ctr">
              <a:lnSpc>
                <a:spcPts val="4292"/>
              </a:lnSpc>
            </a:pPr>
            <a:endParaRPr lang="ru-RU" sz="2800" b="1" spc="-160" dirty="0">
              <a:solidFill>
                <a:srgbClr val="B6DBD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0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A30308-AF16-4140-8B15-A76AFA9BE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6" r="40313"/>
          <a:stretch/>
        </p:blipFill>
        <p:spPr>
          <a:xfrm flipH="1">
            <a:off x="5994822" y="3111411"/>
            <a:ext cx="1571625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F379C9-A5BD-43BA-B79B-5FC7FA6DD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6" r="40313"/>
          <a:stretch/>
        </p:blipFill>
        <p:spPr>
          <a:xfrm>
            <a:off x="2272015" y="3101421"/>
            <a:ext cx="1571625" cy="3429000"/>
          </a:xfrm>
          <a:prstGeom prst="rect">
            <a:avLst/>
          </a:prstGeom>
        </p:spPr>
      </p:pic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Сопровождение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190B4-28A9-4642-9115-A928693FE09F}"/>
              </a:ext>
            </a:extLst>
          </p:cNvPr>
          <p:cNvSpPr txBox="1"/>
          <p:nvPr/>
        </p:nvSpPr>
        <p:spPr>
          <a:xfrm>
            <a:off x="2409825" y="858102"/>
            <a:ext cx="528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Специфика субъект-субъектных отношений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651582-F34B-471E-8650-0438D5FA3CC7}"/>
              </a:ext>
            </a:extLst>
          </p:cNvPr>
          <p:cNvSpPr/>
          <p:nvPr/>
        </p:nvSpPr>
        <p:spPr>
          <a:xfrm>
            <a:off x="281660" y="2368550"/>
            <a:ext cx="931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Основной характеристикой </a:t>
            </a:r>
            <a:r>
              <a:rPr lang="ru-RU" sz="1600" b="1" dirty="0"/>
              <a:t>субъекта</a:t>
            </a:r>
            <a:r>
              <a:rPr lang="ru-RU" sz="1600" dirty="0"/>
              <a:t> является переживание человеком себя как </a:t>
            </a:r>
            <a:r>
              <a:rPr lang="ru-RU" sz="1600" u="sng" dirty="0"/>
              <a:t>суверенного источника активности</a:t>
            </a:r>
            <a:r>
              <a:rPr lang="ru-RU" sz="1600" dirty="0"/>
              <a:t>, способного в определенных границах </a:t>
            </a:r>
            <a:r>
              <a:rPr lang="ru-RU" sz="1600" u="sng" dirty="0"/>
              <a:t>намеренно</a:t>
            </a:r>
            <a:r>
              <a:rPr lang="ru-RU" sz="1600" dirty="0"/>
              <a:t> осуществлять </a:t>
            </a:r>
            <a:r>
              <a:rPr lang="ru-RU" sz="1600" u="sng" dirty="0"/>
              <a:t>изменения</a:t>
            </a:r>
            <a:r>
              <a:rPr lang="ru-RU" sz="1600" dirty="0"/>
              <a:t> окружающего мира и самого себя (С.З. Гончаров).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5F536-300E-4B71-A7E6-9416576FA2D0}"/>
              </a:ext>
            </a:extLst>
          </p:cNvPr>
          <p:cNvSpPr txBox="1"/>
          <p:nvPr/>
        </p:nvSpPr>
        <p:spPr>
          <a:xfrm>
            <a:off x="281660" y="1282076"/>
            <a:ext cx="9277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Субъект</a:t>
            </a:r>
            <a:r>
              <a:rPr lang="ru-RU" sz="1600" dirty="0"/>
              <a:t> - это человек, люди на </a:t>
            </a:r>
            <a:r>
              <a:rPr lang="ru-RU" sz="1600" u="sng" dirty="0"/>
              <a:t>высшем уровне активности</a:t>
            </a:r>
            <a:r>
              <a:rPr lang="ru-RU" sz="1600" dirty="0"/>
              <a:t>, который индивидуален для каждого, на уровне целостности и автономности; для субъекта окружающая действительность - не только система раздражителей, а объект действия и познания, субъект - более широкое понятие, чем человек (А.В. </a:t>
            </a:r>
            <a:r>
              <a:rPr lang="ru-RU" sz="1600" dirty="0" err="1"/>
              <a:t>Брушлинский</a:t>
            </a:r>
            <a:r>
              <a:rPr lang="ru-RU" sz="1600" dirty="0"/>
              <a:t>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8310F8-D8E2-4696-8F49-698B150AAE4C}"/>
              </a:ext>
            </a:extLst>
          </p:cNvPr>
          <p:cNvSpPr/>
          <p:nvPr/>
        </p:nvSpPr>
        <p:spPr>
          <a:xfrm>
            <a:off x="238125" y="6385947"/>
            <a:ext cx="9277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Субъект-субъектные отношения </a:t>
            </a:r>
            <a:r>
              <a:rPr lang="ru-RU" sz="1600" dirty="0">
                <a:solidFill>
                  <a:srgbClr val="000000"/>
                </a:solidFill>
              </a:rPr>
              <a:t>означают наличие прямой связи между отдельными людьми или человеческими общностями. Эти связи, по своей сути, </a:t>
            </a:r>
            <a:r>
              <a:rPr lang="ru-RU" sz="1600" u="sng" dirty="0">
                <a:solidFill>
                  <a:srgbClr val="000000"/>
                </a:solidFill>
              </a:rPr>
              <a:t>духовно-эмоциональны</a:t>
            </a:r>
            <a:r>
              <a:rPr lang="ru-RU" sz="1600" dirty="0">
                <a:solidFill>
                  <a:srgbClr val="000000"/>
                </a:solidFill>
              </a:rPr>
              <a:t> (И.И. Булычев).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BF817-6187-416B-9842-BAB86574B1BB}"/>
              </a:ext>
            </a:extLst>
          </p:cNvPr>
          <p:cNvSpPr txBox="1"/>
          <p:nvPr/>
        </p:nvSpPr>
        <p:spPr>
          <a:xfrm>
            <a:off x="390525" y="3657600"/>
            <a:ext cx="22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Активность</a:t>
            </a:r>
          </a:p>
          <a:p>
            <a:r>
              <a:rPr lang="ru-RU" sz="1600" dirty="0"/>
              <a:t>Целеустремленность</a:t>
            </a:r>
          </a:p>
          <a:p>
            <a:r>
              <a:rPr lang="ru-RU" sz="1600" dirty="0" err="1"/>
              <a:t>Рефлексивность</a:t>
            </a:r>
            <a:endParaRPr lang="ru-RU" sz="1600" dirty="0"/>
          </a:p>
          <a:p>
            <a:r>
              <a:rPr lang="ru-RU" sz="1600" dirty="0"/>
              <a:t>Ответственность</a:t>
            </a:r>
          </a:p>
          <a:p>
            <a:r>
              <a:rPr lang="ru-RU" sz="1600" dirty="0"/>
              <a:t>Изменчивость</a:t>
            </a:r>
          </a:p>
          <a:p>
            <a:r>
              <a:rPr lang="ru-RU" sz="1600" dirty="0"/>
              <a:t>Автономия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2342FE-2EC0-454F-B8E4-E53B5CE8226F}"/>
              </a:ext>
            </a:extLst>
          </p:cNvPr>
          <p:cNvSpPr txBox="1"/>
          <p:nvPr/>
        </p:nvSpPr>
        <p:spPr>
          <a:xfrm>
            <a:off x="7430016" y="3657600"/>
            <a:ext cx="22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Активность</a:t>
            </a:r>
          </a:p>
          <a:p>
            <a:r>
              <a:rPr lang="ru-RU" sz="1600" dirty="0"/>
              <a:t>Целеустремленность</a:t>
            </a:r>
          </a:p>
          <a:p>
            <a:r>
              <a:rPr lang="ru-RU" sz="1600" dirty="0" err="1"/>
              <a:t>Рефлексивность</a:t>
            </a:r>
            <a:endParaRPr lang="ru-RU" sz="1600" dirty="0"/>
          </a:p>
          <a:p>
            <a:r>
              <a:rPr lang="ru-RU" sz="1600" dirty="0"/>
              <a:t>Ответственность</a:t>
            </a:r>
          </a:p>
          <a:p>
            <a:r>
              <a:rPr lang="ru-RU" sz="1600" dirty="0"/>
              <a:t>Изменчивость</a:t>
            </a:r>
          </a:p>
          <a:p>
            <a:r>
              <a:rPr lang="ru-RU" sz="1600" dirty="0"/>
              <a:t>Автономия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8B4CE-0598-4FED-BBD2-9EFA2FAF70D5}"/>
              </a:ext>
            </a:extLst>
          </p:cNvPr>
          <p:cNvSpPr txBox="1"/>
          <p:nvPr/>
        </p:nvSpPr>
        <p:spPr>
          <a:xfrm>
            <a:off x="3703869" y="3840080"/>
            <a:ext cx="2430724" cy="156966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Равенство</a:t>
            </a:r>
          </a:p>
          <a:p>
            <a:pPr algn="ctr"/>
            <a:r>
              <a:rPr lang="ru-RU" sz="1600" dirty="0"/>
              <a:t>Взаимный интерес</a:t>
            </a:r>
          </a:p>
          <a:p>
            <a:pPr algn="ctr"/>
            <a:r>
              <a:rPr lang="ru-RU" sz="1600" dirty="0"/>
              <a:t>Уважение</a:t>
            </a:r>
          </a:p>
          <a:p>
            <a:pPr algn="ctr"/>
            <a:r>
              <a:rPr lang="ru-RU" sz="1600" dirty="0"/>
              <a:t>Доверие</a:t>
            </a:r>
          </a:p>
          <a:p>
            <a:pPr algn="ctr"/>
            <a:r>
              <a:rPr lang="ru-RU" sz="1600" dirty="0"/>
              <a:t>Толерантность</a:t>
            </a:r>
          </a:p>
          <a:p>
            <a:pPr algn="ctr"/>
            <a:r>
              <a:rPr lang="ru-RU" sz="1600" dirty="0"/>
              <a:t>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195176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Феномен доверия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BA626A-7A61-466B-A600-0BE238517ECA}"/>
              </a:ext>
            </a:extLst>
          </p:cNvPr>
          <p:cNvSpPr/>
          <p:nvPr/>
        </p:nvSpPr>
        <p:spPr>
          <a:xfrm>
            <a:off x="115547" y="788958"/>
            <a:ext cx="9485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Доверие</a:t>
            </a:r>
            <a:r>
              <a:rPr lang="ru-RU" dirty="0"/>
              <a:t> — это открытые взаимоотношения между людьми, основанные на уверенности в порядочности, честности и верности другого. Это </a:t>
            </a:r>
            <a:r>
              <a:rPr lang="ru-RU" u="sng" dirty="0"/>
              <a:t>убежденность</a:t>
            </a:r>
            <a:r>
              <a:rPr lang="ru-RU" dirty="0"/>
              <a:t> в том, что человек </a:t>
            </a:r>
            <a:r>
              <a:rPr lang="ru-RU" u="sng" dirty="0"/>
              <a:t>оправдает</a:t>
            </a:r>
            <a:r>
              <a:rPr lang="ru-RU" dirty="0"/>
              <a:t> возложенные на него </a:t>
            </a:r>
            <a:r>
              <a:rPr lang="ru-RU" u="sng" dirty="0"/>
              <a:t>ожидания</a:t>
            </a:r>
            <a:r>
              <a:rPr lang="ru-RU" dirty="0"/>
              <a:t>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EFDCA8-BEB8-4025-A2CC-A7A802002097}"/>
              </a:ext>
            </a:extLst>
          </p:cNvPr>
          <p:cNvSpPr txBox="1">
            <a:spLocks/>
          </p:cNvSpPr>
          <p:nvPr/>
        </p:nvSpPr>
        <p:spPr>
          <a:xfrm>
            <a:off x="3210018" y="1794572"/>
            <a:ext cx="3435178" cy="49018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+mn-lt"/>
              </a:rPr>
              <a:t>Структура акта доверия</a:t>
            </a:r>
            <a:endParaRPr lang="ru-RU" sz="18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666BB-5ECE-4151-9784-A18E062A357E}"/>
              </a:ext>
            </a:extLst>
          </p:cNvPr>
          <p:cNvSpPr txBox="1"/>
          <p:nvPr/>
        </p:nvSpPr>
        <p:spPr>
          <a:xfrm>
            <a:off x="2673592" y="2284759"/>
            <a:ext cx="45080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Ситуация, связанная с риском</a:t>
            </a:r>
          </a:p>
          <a:p>
            <a:pPr algn="ctr"/>
            <a:r>
              <a:rPr lang="ru-RU" sz="1600" dirty="0"/>
              <a:t>Ситуация, связанная с ответствуем контроля</a:t>
            </a:r>
          </a:p>
          <a:p>
            <a:pPr algn="ctr"/>
            <a:r>
              <a:rPr lang="ru-RU" sz="1600" dirty="0"/>
              <a:t>Ситуация, связанная с принятием решения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7EC5F-0486-4DD4-85F0-EDFDCF2CFE0E}"/>
              </a:ext>
            </a:extLst>
          </p:cNvPr>
          <p:cNvSpPr txBox="1"/>
          <p:nvPr/>
        </p:nvSpPr>
        <p:spPr>
          <a:xfrm>
            <a:off x="1344638" y="3547672"/>
            <a:ext cx="26579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Доверительное ожидание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9069C-5B81-44E1-8F76-F9BCA938C4CD}"/>
              </a:ext>
            </a:extLst>
          </p:cNvPr>
          <p:cNvSpPr txBox="1"/>
          <p:nvPr/>
        </p:nvSpPr>
        <p:spPr>
          <a:xfrm>
            <a:off x="5881168" y="3547672"/>
            <a:ext cx="260090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Доверительное действие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571231-35F4-4807-9673-AFA810609570}"/>
              </a:ext>
            </a:extLst>
          </p:cNvPr>
          <p:cNvSpPr txBox="1"/>
          <p:nvPr/>
        </p:nvSpPr>
        <p:spPr>
          <a:xfrm>
            <a:off x="825776" y="4267326"/>
            <a:ext cx="3695629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Оценка объекта доверия как надежного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Степень доверчивости субъекта доверия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Культура доверия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9C1EA-344A-4EF3-B2BD-EF7EAD0BECAE}"/>
              </a:ext>
            </a:extLst>
          </p:cNvPr>
          <p:cNvSpPr txBox="1"/>
          <p:nvPr/>
        </p:nvSpPr>
        <p:spPr>
          <a:xfrm>
            <a:off x="5333806" y="4179080"/>
            <a:ext cx="3695629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Ожидаемые последствия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Длительность взаимодействия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Возможность прекращения взаимодействия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Степень риска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Наличие гарантий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600" dirty="0"/>
              <a:t>Ценность объекта доверия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FA1E4F2-8DBE-491C-BEEE-2939F2007B53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2673592" y="3115756"/>
            <a:ext cx="2254015" cy="43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2CD2AFC-7D2C-459A-A2A1-64A676A4D8EA}"/>
              </a:ext>
            </a:extLst>
          </p:cNvPr>
          <p:cNvCxnSpPr>
            <a:stCxn id="19" idx="0"/>
            <a:endCxn id="16" idx="2"/>
          </p:cNvCxnSpPr>
          <p:nvPr/>
        </p:nvCxnSpPr>
        <p:spPr>
          <a:xfrm flipV="1">
            <a:off x="2673591" y="3886226"/>
            <a:ext cx="1" cy="3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774D213-FCE8-46B0-8EE2-59AC4D8C8A8D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>
            <a:off x="4002545" y="3716949"/>
            <a:ext cx="1878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BEE873F-A9BF-45FC-BE66-4EE317619ED7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4927607" y="3115756"/>
            <a:ext cx="2254014" cy="43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82DB7D6-4E3C-4285-B875-4D4DDA13CC71}"/>
              </a:ext>
            </a:extLst>
          </p:cNvPr>
          <p:cNvCxnSpPr>
            <a:stCxn id="20" idx="0"/>
            <a:endCxn id="18" idx="2"/>
          </p:cNvCxnSpPr>
          <p:nvPr/>
        </p:nvCxnSpPr>
        <p:spPr>
          <a:xfrm flipV="1">
            <a:off x="7181621" y="3886226"/>
            <a:ext cx="0" cy="29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0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Процесс коммуникации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BB4811-356B-4FDE-A2CD-66D2F7F6C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" y="765466"/>
            <a:ext cx="9114432" cy="52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«Трудные» ученики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78B0672-699E-4B93-A951-A4498AD51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93193"/>
              </p:ext>
            </p:extLst>
          </p:nvPr>
        </p:nvGraphicFramePr>
        <p:xfrm>
          <a:off x="288925" y="768953"/>
          <a:ext cx="9175750" cy="619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3325">
                  <a:extLst>
                    <a:ext uri="{9D8B030D-6E8A-4147-A177-3AD203B41FA5}">
                      <a16:colId xmlns:a16="http://schemas.microsoft.com/office/drawing/2014/main" val="2349475709"/>
                    </a:ext>
                  </a:extLst>
                </a:gridCol>
                <a:gridCol w="6702425">
                  <a:extLst>
                    <a:ext uri="{9D8B030D-6E8A-4147-A177-3AD203B41FA5}">
                      <a16:colId xmlns:a16="http://schemas.microsoft.com/office/drawing/2014/main" val="518291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Возможная сложность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/>
                        <a:t>Способы </a:t>
                      </a:r>
                      <a:r>
                        <a:rPr lang="ru-RU" sz="1600" b="1" dirty="0" err="1"/>
                        <a:t>совладания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7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Много и не по делу говорит, вновь и вновь возвращается с одной и той же теме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Дать обратную связь по услышанному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Мягко остановить и вернуть к цели встречи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13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Не верит успех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Узнать о тех реальных фактах, которые лишают веры в успех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Если отсутствие веры в успех связанно с прошлыми неудачами, выяснить насколько нынешняя ситуация похожа и каких ресурсов не хватало в прошлом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Если отсутствие веры в успех связанно с тревогой, то выяснить насколько опасения реальны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0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Хамит, грубит и пр.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Сохранять спокойствие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Сразу и твердо напомнить о правилах взаимодействия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Выяснить причину раздражения (какую цель пытается достичь)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3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Пытается доминировать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Сохранять спокойствие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Сразу и твердо напомнить о правилах взаимодействия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Выработать правило очередности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8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Не следует намеченному плану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Выяснить причину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Уточнить цель наставничества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Если сложно, то выяснить, что вызывает сложности и разбить на маленькие шаги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/>
                        <a:t>Если не понятно, дополнительно разъяснить и впредь брать обратную связь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105843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200" b="1" spc="-160" dirty="0">
                  <a:solidFill>
                    <a:srgbClr val="74A5BB"/>
                  </a:solidFill>
                  <a:ea typeface="Montserrat Heavy"/>
                </a:rPr>
                <a:t>Эмоциональные переживания во взаимоотношениях с учеником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24DD3-C201-406C-84EE-9C712AB620DF}"/>
              </a:ext>
            </a:extLst>
          </p:cNvPr>
          <p:cNvSpPr txBox="1"/>
          <p:nvPr/>
        </p:nvSpPr>
        <p:spPr>
          <a:xfrm>
            <a:off x="1704975" y="1519372"/>
            <a:ext cx="922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8B6E2-28B5-4833-A957-F4E559B6A12A}"/>
              </a:ext>
            </a:extLst>
          </p:cNvPr>
          <p:cNvSpPr txBox="1"/>
          <p:nvPr/>
        </p:nvSpPr>
        <p:spPr>
          <a:xfrm>
            <a:off x="5608139" y="1532417"/>
            <a:ext cx="34422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Эмоциональные переживания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6DBF45A-9EC4-4045-BA3C-B22E7B5E7385}"/>
              </a:ext>
            </a:extLst>
          </p:cNvPr>
          <p:cNvCxnSpPr>
            <a:stCxn id="5" idx="3"/>
            <a:endCxn id="15" idx="1"/>
          </p:cNvCxnSpPr>
          <p:nvPr/>
        </p:nvCxnSpPr>
        <p:spPr>
          <a:xfrm>
            <a:off x="2627022" y="1704038"/>
            <a:ext cx="2981117" cy="13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2AED0E-05C3-463C-A86A-60FD4EBB574E}"/>
              </a:ext>
            </a:extLst>
          </p:cNvPr>
          <p:cNvSpPr txBox="1"/>
          <p:nvPr/>
        </p:nvSpPr>
        <p:spPr>
          <a:xfrm>
            <a:off x="344167" y="2111499"/>
            <a:ext cx="2554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Он нарушает правила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5E22A-8FED-4A3A-9FF0-6EBC9D9D6A9E}"/>
              </a:ext>
            </a:extLst>
          </p:cNvPr>
          <p:cNvSpPr txBox="1"/>
          <p:nvPr/>
        </p:nvSpPr>
        <p:spPr>
          <a:xfrm>
            <a:off x="1005776" y="2769229"/>
            <a:ext cx="23204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Так не должно быть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A1A4D-A32C-4974-AB84-D7C391B3B24C}"/>
              </a:ext>
            </a:extLst>
          </p:cNvPr>
          <p:cNvSpPr txBox="1"/>
          <p:nvPr/>
        </p:nvSpPr>
        <p:spPr>
          <a:xfrm>
            <a:off x="3138480" y="2181444"/>
            <a:ext cx="1098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Эх, ты…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CE19C-4A34-458B-A546-B62E6D1B920B}"/>
              </a:ext>
            </a:extLst>
          </p:cNvPr>
          <p:cNvSpPr txBox="1"/>
          <p:nvPr/>
        </p:nvSpPr>
        <p:spPr>
          <a:xfrm>
            <a:off x="344167" y="3478498"/>
            <a:ext cx="21378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Ведет себя, как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9313B-8D2B-4287-B43A-E3BC90215F74}"/>
              </a:ext>
            </a:extLst>
          </p:cNvPr>
          <p:cNvSpPr txBox="1"/>
          <p:nvPr/>
        </p:nvSpPr>
        <p:spPr>
          <a:xfrm>
            <a:off x="1539297" y="4079423"/>
            <a:ext cx="2626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Я обязательно должен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4C9E6-21A6-4EF0-BB79-F6F627BE03EA}"/>
              </a:ext>
            </a:extLst>
          </p:cNvPr>
          <p:cNvSpPr txBox="1"/>
          <p:nvPr/>
        </p:nvSpPr>
        <p:spPr>
          <a:xfrm>
            <a:off x="2837573" y="3343683"/>
            <a:ext cx="15389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Я не должен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42C27-9E6C-4AD2-9BE6-CAE640946572}"/>
              </a:ext>
            </a:extLst>
          </p:cNvPr>
          <p:cNvSpPr txBox="1"/>
          <p:nvPr/>
        </p:nvSpPr>
        <p:spPr>
          <a:xfrm>
            <a:off x="408160" y="4604026"/>
            <a:ext cx="13215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Это позор!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FB6F1-B7AC-460F-899F-31CD3470114B}"/>
              </a:ext>
            </a:extLst>
          </p:cNvPr>
          <p:cNvSpPr txBox="1"/>
          <p:nvPr/>
        </p:nvSpPr>
        <p:spPr>
          <a:xfrm>
            <a:off x="2155710" y="4701990"/>
            <a:ext cx="18724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Какой молодец!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5750D-78F5-4D5D-A77C-AE056516E951}"/>
              </a:ext>
            </a:extLst>
          </p:cNvPr>
          <p:cNvSpPr txBox="1"/>
          <p:nvPr/>
        </p:nvSpPr>
        <p:spPr>
          <a:xfrm>
            <a:off x="358076" y="5300562"/>
            <a:ext cx="24943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Зачем оно мне надо?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5BD9E-7F98-483F-8DA9-2A0901364EF2}"/>
              </a:ext>
            </a:extLst>
          </p:cNvPr>
          <p:cNvSpPr txBox="1"/>
          <p:nvPr/>
        </p:nvSpPr>
        <p:spPr>
          <a:xfrm>
            <a:off x="5284110" y="2215231"/>
            <a:ext cx="4212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Гнев (раздражение) – нарушены правила, нужна активная защита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Грусть (печаль) – что-то утрачено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Обида/разочарование – ожидания не оправдались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Досада – случилась неприятная неожиданность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Страх – реальная угроза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Тревога – будущая угроза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Скука – потеря интереса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Отвращение – пресыщение, нужна защита по типу избегания</a:t>
            </a:r>
          </a:p>
        </p:txBody>
      </p:sp>
    </p:spTree>
    <p:extLst>
      <p:ext uri="{BB962C8B-B14F-4D97-AF65-F5344CB8AC3E}">
        <p14:creationId xmlns:p14="http://schemas.microsoft.com/office/powerpoint/2010/main" val="328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Оценка результатов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9310070-F49C-4A4C-BF81-FB0B13663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304363"/>
              </p:ext>
            </p:extLst>
          </p:nvPr>
        </p:nvGraphicFramePr>
        <p:xfrm>
          <a:off x="654050" y="992215"/>
          <a:ext cx="8794750" cy="45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30E84B-D167-45C8-9151-22D68B0300A1}"/>
              </a:ext>
            </a:extLst>
          </p:cNvPr>
          <p:cNvSpPr/>
          <p:nvPr/>
        </p:nvSpPr>
        <p:spPr>
          <a:xfrm>
            <a:off x="7149866" y="4659662"/>
            <a:ext cx="2298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A1A1A"/>
                </a:solidFill>
              </a:rPr>
              <a:t>* Из концепция развития наставничества в Российской Федерации (одобрена Президиумом РАО 29.06.2023)</a:t>
            </a:r>
            <a:endParaRPr lang="ru-RU" sz="1400" b="0" i="0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951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1413000" y="1482480"/>
            <a:ext cx="7068240" cy="1100880"/>
            <a:chOff x="1413000" y="1482480"/>
            <a:chExt cx="7068240" cy="1100880"/>
          </a:xfrm>
        </p:grpSpPr>
        <p:sp>
          <p:nvSpPr>
            <p:cNvPr id="104" name="TextBox 3"/>
            <p:cNvSpPr/>
            <p:nvPr/>
          </p:nvSpPr>
          <p:spPr>
            <a:xfrm>
              <a:off x="1413000" y="14824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4292"/>
                </a:lnSpc>
                <a:tabLst>
                  <a:tab pos="0" algn="l"/>
                </a:tabLst>
              </a:pP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СПАСИБО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ЗА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ВНИМАНИЕ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!</a:t>
              </a:r>
              <a:endParaRPr lang="ru-RU" sz="3900" b="1" spc="-160" dirty="0">
                <a:solidFill>
                  <a:srgbClr val="B6DBD2"/>
                </a:solidFill>
                <a:latin typeface="+mj-lt"/>
                <a:ea typeface="Montserrat Heavy"/>
              </a:endParaRPr>
            </a:p>
          </p:txBody>
        </p:sp>
        <p:sp>
          <p:nvSpPr>
            <p:cNvPr id="105" name="TextBox 4"/>
            <p:cNvSpPr/>
            <p:nvPr/>
          </p:nvSpPr>
          <p:spPr>
            <a:xfrm>
              <a:off x="1413000" y="2214360"/>
              <a:ext cx="706824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Freeform 6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Freeform 16"/>
          <p:cNvSpPr/>
          <p:nvPr/>
        </p:nvSpPr>
        <p:spPr>
          <a:xfrm>
            <a:off x="3395160" y="4414680"/>
            <a:ext cx="675720" cy="675720"/>
          </a:xfrm>
          <a:custGeom>
            <a:avLst/>
            <a:gdLst/>
            <a:ahLst/>
            <a:cxnLst/>
            <a:rect l="l" t="t" r="r" b="b"/>
            <a:pathLst>
              <a:path w="676799" h="676799">
                <a:moveTo>
                  <a:pt x="0" y="0"/>
                </a:moveTo>
                <a:lnTo>
                  <a:pt x="676800" y="0"/>
                </a:lnTo>
                <a:lnTo>
                  <a:pt x="676800" y="676799"/>
                </a:lnTo>
                <a:lnTo>
                  <a:pt x="0" y="6767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Freeform 18"/>
          <p:cNvSpPr/>
          <p:nvPr/>
        </p:nvSpPr>
        <p:spPr>
          <a:xfrm>
            <a:off x="3395160" y="2932200"/>
            <a:ext cx="707040" cy="707040"/>
          </a:xfrm>
          <a:custGeom>
            <a:avLst/>
            <a:gdLst/>
            <a:ahLst/>
            <a:cxnLst/>
            <a:rect l="l" t="t" r="r" b="b"/>
            <a:pathLst>
              <a:path w="707972" h="707972">
                <a:moveTo>
                  <a:pt x="0" y="0"/>
                </a:moveTo>
                <a:lnTo>
                  <a:pt x="707972" y="0"/>
                </a:lnTo>
                <a:lnTo>
                  <a:pt x="707972" y="707972"/>
                </a:lnTo>
                <a:lnTo>
                  <a:pt x="0" y="7079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TextBox 19"/>
          <p:cNvSpPr/>
          <p:nvPr/>
        </p:nvSpPr>
        <p:spPr>
          <a:xfrm>
            <a:off x="4448160" y="1963800"/>
            <a:ext cx="4840560" cy="311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126"/>
              </a:lnSpc>
            </a:pPr>
            <a:endParaRPr lang="ru-RU" sz="1800" b="0" strike="noStrike" spc="-1" dirty="0">
              <a:solidFill>
                <a:srgbClr val="12539E"/>
              </a:solidFill>
              <a:latin typeface="Arial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vk.com/</a:t>
            </a:r>
            <a:r>
              <a:rPr lang="en-US" sz="3900" b="1" i="1" strike="noStrike" spc="-165" dirty="0" err="1">
                <a:solidFill>
                  <a:srgbClr val="12539E"/>
                </a:solidFill>
                <a:latin typeface="+mj-lt"/>
                <a:ea typeface="Gotham Bold Italics"/>
              </a:rPr>
              <a:t>sportiss_spb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sportiss.ru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info@sportiss.ru 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</p:txBody>
      </p:sp>
      <p:sp>
        <p:nvSpPr>
          <p:cNvPr id="25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7" y="2763807"/>
            <a:ext cx="2463282" cy="2463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814680"/>
            <a:ext cx="7068240" cy="1091697"/>
            <a:chOff x="842400" y="814680"/>
            <a:chExt cx="7068240" cy="1091697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Этапы наставничества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93E93E-314C-424B-95B8-ECDEC4D04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526742"/>
              </p:ext>
            </p:extLst>
          </p:nvPr>
        </p:nvGraphicFramePr>
        <p:xfrm>
          <a:off x="555407" y="1490133"/>
          <a:ext cx="8769568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391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Подготовка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55695" y="848927"/>
            <a:ext cx="93407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/>
              <a:t>Определение собственной мотивации быть наставником (Какие мои потребности «закроет» наставничество?)</a:t>
            </a:r>
          </a:p>
          <a:p>
            <a:pPr marL="342900" indent="-342900" algn="just">
              <a:buAutoNum type="arabicPeriod"/>
            </a:pPr>
            <a:r>
              <a:rPr lang="ru-RU" dirty="0"/>
              <a:t> Определение своих ключевых компетенций и структуризация собственного опыта (Чем я могу поделиться? Что я достиг? Что мне помогло это достичь? Чего я не достиг? Что помешало мне?)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Определение для себя цели наставничества: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Корпоративное наставничество (помощь молодому специалисту в адаптации к профессиональной деятельности, знакомство с традициями, историей, практиками организации, знакомство с наиболее квалицированными специалистами);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Социальное наставничество (оказание психологической поддержки)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Квалификационное наставничество (повышение профессионального мастерства молодого специалиста, профориентация старшеклассников, развитие профессиональных компетенций).</a:t>
            </a:r>
          </a:p>
          <a:p>
            <a:pPr algn="just"/>
            <a:r>
              <a:rPr lang="ru-RU" dirty="0"/>
              <a:t>4.  Определение комфортного для себя способа взаимодействия: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Индивидуально/в группе/в команде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Непосредственно/опосредованно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Формально/неформально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68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Знакомство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55695" y="848927"/>
            <a:ext cx="934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02498-9DA5-4DB3-BB34-9DF8F238AA5E}"/>
              </a:ext>
            </a:extLst>
          </p:cNvPr>
          <p:cNvSpPr txBox="1"/>
          <p:nvPr/>
        </p:nvSpPr>
        <p:spPr>
          <a:xfrm>
            <a:off x="364994" y="933378"/>
            <a:ext cx="4138863" cy="2585323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Наставник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Кто я и чем занимаюсь</a:t>
            </a:r>
          </a:p>
          <a:p>
            <a:pPr marL="342900" indent="-342900">
              <a:buAutoNum type="arabicPeriod"/>
            </a:pPr>
            <a:r>
              <a:rPr lang="ru-RU" dirty="0"/>
              <a:t>Мой опыт</a:t>
            </a:r>
          </a:p>
          <a:p>
            <a:pPr marL="342900" indent="-342900">
              <a:buAutoNum type="arabicPeriod"/>
            </a:pPr>
            <a:r>
              <a:rPr lang="ru-RU" dirty="0"/>
              <a:t>Чем в готов поделиться</a:t>
            </a:r>
          </a:p>
          <a:p>
            <a:pPr marL="342900" indent="-342900">
              <a:buAutoNum type="arabicPeriod"/>
            </a:pPr>
            <a:r>
              <a:rPr lang="ru-RU" dirty="0"/>
              <a:t>Чем я могу помочь</a:t>
            </a:r>
          </a:p>
          <a:p>
            <a:pPr marL="342900" indent="-342900">
              <a:buAutoNum type="arabicPeriod"/>
            </a:pPr>
            <a:r>
              <a:rPr lang="ru-RU" dirty="0"/>
              <a:t>Каким я вижу взаимодействие</a:t>
            </a:r>
          </a:p>
          <a:p>
            <a:pPr marL="342900" indent="-342900">
              <a:buAutoNum type="arabicPeriod"/>
            </a:pPr>
            <a:r>
              <a:rPr lang="ru-RU" dirty="0"/>
              <a:t>Что я ожидаю от ученика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D03AD-0A98-4515-A866-ADC76FA952F1}"/>
              </a:ext>
            </a:extLst>
          </p:cNvPr>
          <p:cNvSpPr txBox="1"/>
          <p:nvPr/>
        </p:nvSpPr>
        <p:spPr>
          <a:xfrm>
            <a:off x="5121041" y="379824"/>
            <a:ext cx="4211733" cy="3139321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Ученик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Кто я и чем занимаюсь</a:t>
            </a:r>
          </a:p>
          <a:p>
            <a:pPr marL="342900" indent="-342900">
              <a:buAutoNum type="arabicPeriod"/>
            </a:pPr>
            <a:r>
              <a:rPr lang="ru-RU" dirty="0"/>
              <a:t>Мой опыт</a:t>
            </a:r>
          </a:p>
          <a:p>
            <a:pPr marL="342900" indent="-342900">
              <a:buAutoNum type="arabicPeriod"/>
            </a:pPr>
            <a:r>
              <a:rPr lang="ru-RU" dirty="0"/>
              <a:t>Почему мне нужен наставник</a:t>
            </a:r>
          </a:p>
          <a:p>
            <a:pPr marL="342900" indent="-342900">
              <a:buAutoNum type="arabicPeriod"/>
            </a:pPr>
            <a:r>
              <a:rPr lang="ru-RU" dirty="0"/>
              <a:t>В чем моя сложность</a:t>
            </a:r>
          </a:p>
          <a:p>
            <a:pPr marL="342900" indent="-342900">
              <a:buAutoNum type="arabicPeriod"/>
            </a:pPr>
            <a:r>
              <a:rPr lang="ru-RU" dirty="0"/>
              <a:t>Каким я вижу взаимодействие</a:t>
            </a:r>
          </a:p>
          <a:p>
            <a:pPr marL="342900" indent="-342900">
              <a:buAutoNum type="arabicPeriod"/>
            </a:pPr>
            <a:r>
              <a:rPr lang="ru-RU" dirty="0"/>
              <a:t>Что я ожидаю получить в результате</a:t>
            </a:r>
          </a:p>
          <a:p>
            <a:pPr marL="342900" indent="-342900">
              <a:buAutoNum type="arabicPeriod"/>
            </a:pPr>
            <a:r>
              <a:rPr lang="ru-RU" dirty="0"/>
              <a:t>Что я ожидаю от наставника</a:t>
            </a:r>
          </a:p>
          <a:p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B616291-8143-42A3-BA74-DD3087322168}"/>
              </a:ext>
            </a:extLst>
          </p:cNvPr>
          <p:cNvSpPr/>
          <p:nvPr/>
        </p:nvSpPr>
        <p:spPr>
          <a:xfrm>
            <a:off x="4503857" y="3518701"/>
            <a:ext cx="590550" cy="940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9924A5E-5D5B-4643-8705-44AAE15E9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112806"/>
              </p:ext>
            </p:extLst>
          </p:nvPr>
        </p:nvGraphicFramePr>
        <p:xfrm>
          <a:off x="349184" y="4065944"/>
          <a:ext cx="9055231" cy="238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66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069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200" b="1" spc="-160" dirty="0">
                  <a:solidFill>
                    <a:srgbClr val="74A5BB"/>
                  </a:solidFill>
                  <a:ea typeface="Montserrat Heavy"/>
                </a:rPr>
                <a:t>Целеполагание по системе </a:t>
              </a:r>
              <a:r>
                <a:rPr lang="en-US" sz="3200" b="1" spc="-160" dirty="0">
                  <a:solidFill>
                    <a:srgbClr val="74A5BB"/>
                  </a:solidFill>
                  <a:ea typeface="Montserrat Heavy"/>
                </a:rPr>
                <a:t>SMART</a:t>
              </a:r>
              <a:endParaRPr lang="ru-RU" sz="3200" b="1" spc="-160" dirty="0">
                <a:solidFill>
                  <a:srgbClr val="74A5BB"/>
                </a:solidFill>
                <a:ea typeface="Montserrat Heavy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99147" y="677327"/>
            <a:ext cx="934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AF61AC-70AE-4B49-99D5-413269CEC311}"/>
              </a:ext>
            </a:extLst>
          </p:cNvPr>
          <p:cNvSpPr/>
          <p:nvPr/>
        </p:nvSpPr>
        <p:spPr>
          <a:xfrm>
            <a:off x="180694" y="812752"/>
            <a:ext cx="935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cs typeface="Times New Roman" panose="02020603050405020304" pitchFamily="18" charset="0"/>
              </a:rPr>
              <a:t>SMART – это техника постановки эффективных целей в менеджменте. Название содержит аббревиатуру по названиям критериев, которыми обладает правильно поставленная цель: </a:t>
            </a:r>
            <a:r>
              <a:rPr lang="ru-RU" sz="1600" dirty="0" err="1">
                <a:cs typeface="Times New Roman" panose="02020603050405020304" pitchFamily="18" charset="0"/>
              </a:rPr>
              <a:t>specific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конкретная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measurable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измеримая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attainable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достижимая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relevant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актуальна</a:t>
            </a:r>
            <a:r>
              <a:rPr lang="ru-RU" sz="1600" dirty="0">
                <a:cs typeface="Times New Roman" panose="02020603050405020304" pitchFamily="18" charset="0"/>
              </a:rPr>
              <a:t>я) и </a:t>
            </a:r>
            <a:r>
              <a:rPr lang="ru-RU" sz="1600" dirty="0" err="1">
                <a:cs typeface="Times New Roman" panose="02020603050405020304" pitchFamily="18" charset="0"/>
              </a:rPr>
              <a:t>time-bound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ограниченная во времени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42A00-C1AF-4698-A88D-3D0E190F20A5}"/>
              </a:ext>
            </a:extLst>
          </p:cNvPr>
          <p:cNvSpPr txBox="1"/>
          <p:nvPr/>
        </p:nvSpPr>
        <p:spPr>
          <a:xfrm>
            <a:off x="204858" y="2348862"/>
            <a:ext cx="4183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Какой результат я хочу получить?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Кто участвует в реализации?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6B558-80C0-4CBC-AEA6-AB6BD2501330}"/>
              </a:ext>
            </a:extLst>
          </p:cNvPr>
          <p:cNvSpPr txBox="1"/>
          <p:nvPr/>
        </p:nvSpPr>
        <p:spPr>
          <a:xfrm>
            <a:off x="192700" y="3371110"/>
            <a:ext cx="418382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Какие выгоды я получу, когда достигну эту цель?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Какие потери я понесу, когда достигну эту цель?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Противоречит ли эта цель другими моим целям?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52897-2741-42E4-B8BC-757D163CBBCA}"/>
              </a:ext>
            </a:extLst>
          </p:cNvPr>
          <p:cNvSpPr txBox="1"/>
          <p:nvPr/>
        </p:nvSpPr>
        <p:spPr>
          <a:xfrm>
            <a:off x="933047" y="1973501"/>
            <a:ext cx="2139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Конкретность цели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D2F487-E372-4A90-87EB-2DDC6F9FB30A}"/>
              </a:ext>
            </a:extLst>
          </p:cNvPr>
          <p:cNvSpPr txBox="1"/>
          <p:nvPr/>
        </p:nvSpPr>
        <p:spPr>
          <a:xfrm>
            <a:off x="5904379" y="1945041"/>
            <a:ext cx="211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Измеримость цели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B8FA3-1B39-4603-B9EF-7AC11C3E0C31}"/>
              </a:ext>
            </a:extLst>
          </p:cNvPr>
          <p:cNvSpPr txBox="1"/>
          <p:nvPr/>
        </p:nvSpPr>
        <p:spPr>
          <a:xfrm>
            <a:off x="5018797" y="2351223"/>
            <a:ext cx="41895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 я пойму, что цель постигнута?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Какой конкретный параметр будет служить признаком достигнутой цели?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056BB1-9BBC-487B-B447-B72315BD1D0F}"/>
              </a:ext>
            </a:extLst>
          </p:cNvPr>
          <p:cNvSpPr txBox="1"/>
          <p:nvPr/>
        </p:nvSpPr>
        <p:spPr>
          <a:xfrm>
            <a:off x="933047" y="2982615"/>
            <a:ext cx="216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Актуальность цели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13CA69-E089-420E-89D9-CB3273A2846A}"/>
              </a:ext>
            </a:extLst>
          </p:cNvPr>
          <p:cNvSpPr txBox="1"/>
          <p:nvPr/>
        </p:nvSpPr>
        <p:spPr>
          <a:xfrm>
            <a:off x="5994890" y="3304269"/>
            <a:ext cx="2237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Достижимость цели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356272-C2C9-47AB-8137-B1B71C1C4BB7}"/>
              </a:ext>
            </a:extLst>
          </p:cNvPr>
          <p:cNvSpPr txBox="1"/>
          <p:nvPr/>
        </p:nvSpPr>
        <p:spPr>
          <a:xfrm>
            <a:off x="5018797" y="3683852"/>
            <a:ext cx="41838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Что мне поможет в достижении цели?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Что мне помешает в достижении цели?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Каково соотношение факторов достижимости и недостижимости?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 конкретно я буду достигать цель?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C3EE4-FD5A-408A-8FDE-8E21C2787B75}"/>
              </a:ext>
            </a:extLst>
          </p:cNvPr>
          <p:cNvSpPr txBox="1"/>
          <p:nvPr/>
        </p:nvSpPr>
        <p:spPr>
          <a:xfrm>
            <a:off x="842400" y="5067161"/>
            <a:ext cx="275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Ограничение во времени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B8675-9CC1-4E83-BCE0-DFBFB42E1896}"/>
              </a:ext>
            </a:extLst>
          </p:cNvPr>
          <p:cNvSpPr txBox="1"/>
          <p:nvPr/>
        </p:nvSpPr>
        <p:spPr>
          <a:xfrm>
            <a:off x="192700" y="5470550"/>
            <a:ext cx="4183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Когда её нужно достичь?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Когда её реально достичь?</a:t>
            </a:r>
          </a:p>
        </p:txBody>
      </p:sp>
    </p:spTree>
    <p:extLst>
      <p:ext uri="{BB962C8B-B14F-4D97-AF65-F5344CB8AC3E}">
        <p14:creationId xmlns:p14="http://schemas.microsoft.com/office/powerpoint/2010/main" val="381455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Планирование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55695" y="848927"/>
            <a:ext cx="934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21DF8-0E15-4D4C-B770-73160EEC9BCE}"/>
              </a:ext>
            </a:extLst>
          </p:cNvPr>
          <p:cNvSpPr txBox="1"/>
          <p:nvPr/>
        </p:nvSpPr>
        <p:spPr>
          <a:xfrm>
            <a:off x="155695" y="768953"/>
            <a:ext cx="9442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Прежде, чем начать планировать достижение цели наставничества стоит убедиться: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Нет ли каких-нибудь документов, регламентирующих деятельность наставляемого?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С кем взаимосвязан наставляемый (родитель, начальник, </a:t>
            </a:r>
            <a:r>
              <a:rPr lang="ru-RU" dirty="0" err="1"/>
              <a:t>тьютер</a:t>
            </a:r>
            <a:r>
              <a:rPr lang="ru-RU" dirty="0"/>
              <a:t> и т.д.)?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 Каковы ресурсы наставляемого? Каковы дефициты наставляемого?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Каковы мои ресурсы?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7F7C-7B98-4B05-BE5A-CE1017B29DFB}"/>
              </a:ext>
            </a:extLst>
          </p:cNvPr>
          <p:cNvSpPr txBox="1"/>
          <p:nvPr/>
        </p:nvSpPr>
        <p:spPr>
          <a:xfrm>
            <a:off x="2095845" y="2406870"/>
            <a:ext cx="556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Возможные методы и техники наставничества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956F140-D998-4646-B6EF-101B59F3B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6283"/>
              </p:ext>
            </p:extLst>
          </p:nvPr>
        </p:nvGraphicFramePr>
        <p:xfrm>
          <a:off x="218173" y="2855688"/>
          <a:ext cx="9317252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7877">
                  <a:extLst>
                    <a:ext uri="{9D8B030D-6E8A-4147-A177-3AD203B41FA5}">
                      <a16:colId xmlns:a16="http://schemas.microsoft.com/office/drawing/2014/main" val="2742249716"/>
                    </a:ext>
                  </a:extLst>
                </a:gridCol>
                <a:gridCol w="6429375">
                  <a:extLst>
                    <a:ext uri="{9D8B030D-6E8A-4147-A177-3AD203B41FA5}">
                      <a16:colId xmlns:a16="http://schemas.microsoft.com/office/drawing/2014/main" val="629212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Метод «Тень»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Наставник делает, ученик повсюду за ним следует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3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Тренировка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 делает, наставник направляет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5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Беседа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 спрашивает, наставник отвечает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Супервизия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 делает, наставник дает обратную связь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9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Биографический рассказ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Наставник рассказывает о своем опыте или другого уважаемого человека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0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события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Наставник организовывает мероприятия (конференции, соревнования, форумы, доклады и пр.)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Сеть знакомств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Наставник знакомит ученика с разными людьми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00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Динамика наставничества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93845C4-BF3A-44E0-8326-3CEB4F8AC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25257"/>
              </p:ext>
            </p:extLst>
          </p:nvPr>
        </p:nvGraphicFramePr>
        <p:xfrm>
          <a:off x="1078883" y="937855"/>
          <a:ext cx="8084316" cy="478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253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Динамика наставничества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08072-322C-4D2A-B0E4-C4EA10367E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702"/>
          <a:stretch/>
        </p:blipFill>
        <p:spPr>
          <a:xfrm>
            <a:off x="752474" y="1029102"/>
            <a:ext cx="7935606" cy="4928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81149-C947-428C-AE40-5F98D3993A2F}"/>
              </a:ext>
            </a:extLst>
          </p:cNvPr>
          <p:cNvSpPr txBox="1"/>
          <p:nvPr/>
        </p:nvSpPr>
        <p:spPr>
          <a:xfrm>
            <a:off x="6360439" y="984927"/>
            <a:ext cx="310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Концепция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186772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Динамика наставничества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81149-C947-428C-AE40-5F98D3993A2F}"/>
              </a:ext>
            </a:extLst>
          </p:cNvPr>
          <p:cNvSpPr txBox="1"/>
          <p:nvPr/>
        </p:nvSpPr>
        <p:spPr>
          <a:xfrm>
            <a:off x="580816" y="948348"/>
            <a:ext cx="859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Теория поэтапного формирования умственной деятельности П.Я. Гальперина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6938A14-EBF4-4CEE-BC80-8F82CCC9E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26851"/>
              </p:ext>
            </p:extLst>
          </p:nvPr>
        </p:nvGraphicFramePr>
        <p:xfrm>
          <a:off x="580816" y="1406829"/>
          <a:ext cx="8876328" cy="466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12">
                  <a:extLst>
                    <a:ext uri="{9D8B030D-6E8A-4147-A177-3AD203B41FA5}">
                      <a16:colId xmlns:a16="http://schemas.microsoft.com/office/drawing/2014/main" val="1556868524"/>
                    </a:ext>
                  </a:extLst>
                </a:gridCol>
                <a:gridCol w="3298648">
                  <a:extLst>
                    <a:ext uri="{9D8B030D-6E8A-4147-A177-3AD203B41FA5}">
                      <a16:colId xmlns:a16="http://schemas.microsoft.com/office/drawing/2014/main" val="482649387"/>
                    </a:ext>
                  </a:extLst>
                </a:gridCol>
                <a:gridCol w="5137468">
                  <a:extLst>
                    <a:ext uri="{9D8B030D-6E8A-4147-A177-3AD203B41FA5}">
                      <a16:colId xmlns:a16="http://schemas.microsoft.com/office/drawing/2014/main" val="237789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Мотивация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мотивационной основы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08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ориентировочной базы будущего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Предварительное ознакомление с действиями и условиями их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7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Этап материальных или материализованных 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либо с реальными предметами, либо с их заменителями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3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Отработка действия во внешнем мире как </a:t>
                      </a:r>
                      <a:r>
                        <a:rPr lang="ru-RU" dirty="0" err="1"/>
                        <a:t>внешнеречевого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Действие осваивается без опоры на реальные предметы, но с проговариваем каждого действия вслух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Проговаривание про себя внутренней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Действие осваивается без опоры на реальные предметы, но с опорой на внутреннюю речь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7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Этап умственных 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Действие автоматизируется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3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06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1194</Words>
  <Application>Microsoft Office PowerPoint</Application>
  <PresentationFormat>Произвольный</PresentationFormat>
  <Paragraphs>211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 - Презентация 4:3</dc:title>
  <dc:subject/>
  <dc:creator>Xuindows</dc:creator>
  <dc:description/>
  <cp:lastModifiedBy>Галина Москаленко</cp:lastModifiedBy>
  <cp:revision>38</cp:revision>
  <dcterms:created xsi:type="dcterms:W3CDTF">2006-08-16T00:00:00Z</dcterms:created>
  <dcterms:modified xsi:type="dcterms:W3CDTF">2024-12-15T12:17:01Z</dcterms:modified>
  <dc:identifier>DAGXHVmZ4oc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