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60" r:id="rId12"/>
  </p:sldIdLst>
  <p:sldSz cx="9753600" cy="73152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39E"/>
    <a:srgbClr val="2E6CB8"/>
    <a:srgbClr val="176BCC"/>
    <a:srgbClr val="7D9D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92" y="66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3753EF-4768-4FB4-B64A-E28E27906508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881D3F2-BCB0-419D-81A1-5B2B911A7B0E}">
      <dgm:prSet phldrT="[Текст]" custT="1"/>
      <dgm:spPr/>
      <dgm:t>
        <a:bodyPr/>
        <a:lstStyle/>
        <a:p>
          <a:r>
            <a:rPr lang="ru-RU" sz="1600" dirty="0"/>
            <a:t>Наставничество взаимовыгодно</a:t>
          </a:r>
        </a:p>
      </dgm:t>
    </dgm:pt>
    <dgm:pt modelId="{83758E3D-E1C8-4472-AA1C-64749301A2BD}" type="parTrans" cxnId="{4D848BD0-0FCA-4BF2-8BA4-D3F9A45D7271}">
      <dgm:prSet/>
      <dgm:spPr/>
      <dgm:t>
        <a:bodyPr/>
        <a:lstStyle/>
        <a:p>
          <a:endParaRPr lang="ru-RU" sz="2000"/>
        </a:p>
      </dgm:t>
    </dgm:pt>
    <dgm:pt modelId="{223A482C-1848-4DB3-AA60-940F3D3768EB}" type="sibTrans" cxnId="{4D848BD0-0FCA-4BF2-8BA4-D3F9A45D7271}">
      <dgm:prSet/>
      <dgm:spPr/>
      <dgm:t>
        <a:bodyPr/>
        <a:lstStyle/>
        <a:p>
          <a:endParaRPr lang="ru-RU" sz="2000"/>
        </a:p>
      </dgm:t>
    </dgm:pt>
    <dgm:pt modelId="{9712B337-36A0-43AB-B18B-2333A7B85E04}">
      <dgm:prSet phldrT="[Текст]" custT="1"/>
      <dgm:spPr/>
      <dgm:t>
        <a:bodyPr/>
        <a:lstStyle/>
        <a:p>
          <a:r>
            <a:rPr lang="ru-RU" sz="1600" dirty="0"/>
            <a:t>Наставничество добровольно</a:t>
          </a:r>
        </a:p>
      </dgm:t>
    </dgm:pt>
    <dgm:pt modelId="{FFD14F55-9C49-4260-B312-FB3DB663259B}" type="parTrans" cxnId="{24A00BB6-7D16-4411-8D10-98762702DCB6}">
      <dgm:prSet/>
      <dgm:spPr/>
      <dgm:t>
        <a:bodyPr/>
        <a:lstStyle/>
        <a:p>
          <a:endParaRPr lang="ru-RU" sz="2000"/>
        </a:p>
      </dgm:t>
    </dgm:pt>
    <dgm:pt modelId="{11B7FD0B-F1EA-46CF-BD34-D5359BC5F972}" type="sibTrans" cxnId="{24A00BB6-7D16-4411-8D10-98762702DCB6}">
      <dgm:prSet/>
      <dgm:spPr/>
      <dgm:t>
        <a:bodyPr/>
        <a:lstStyle/>
        <a:p>
          <a:endParaRPr lang="ru-RU" sz="2000"/>
        </a:p>
      </dgm:t>
    </dgm:pt>
    <dgm:pt modelId="{5D3ED96A-2FDF-4A00-86DA-A2E5FE3F26A5}">
      <dgm:prSet phldrT="[Текст]" custT="1"/>
      <dgm:spPr/>
      <dgm:t>
        <a:bodyPr/>
        <a:lstStyle/>
        <a:p>
          <a:r>
            <a:rPr lang="ru-RU" sz="1600" dirty="0"/>
            <a:t>Наставничество </a:t>
          </a:r>
          <a:r>
            <a:rPr lang="ru-RU" sz="1600" dirty="0" err="1"/>
            <a:t>неструктурированно</a:t>
          </a:r>
          <a:r>
            <a:rPr lang="ru-RU" sz="1600" dirty="0"/>
            <a:t> и неформально</a:t>
          </a:r>
        </a:p>
      </dgm:t>
    </dgm:pt>
    <dgm:pt modelId="{EA39444D-2822-40A3-A653-C1B1B0B6BD17}" type="parTrans" cxnId="{0C37696B-A5CF-4477-AF30-3B8D5430CFE9}">
      <dgm:prSet/>
      <dgm:spPr/>
      <dgm:t>
        <a:bodyPr/>
        <a:lstStyle/>
        <a:p>
          <a:endParaRPr lang="ru-RU" sz="2000"/>
        </a:p>
      </dgm:t>
    </dgm:pt>
    <dgm:pt modelId="{A7414911-02C8-4CAF-871B-93E95334670B}" type="sibTrans" cxnId="{0C37696B-A5CF-4477-AF30-3B8D5430CFE9}">
      <dgm:prSet/>
      <dgm:spPr/>
      <dgm:t>
        <a:bodyPr/>
        <a:lstStyle/>
        <a:p>
          <a:endParaRPr lang="ru-RU" sz="2000"/>
        </a:p>
      </dgm:t>
    </dgm:pt>
    <dgm:pt modelId="{AF6A34DC-AFF8-45BF-BD9D-C97AFD3BAA76}">
      <dgm:prSet phldrT="[Текст]" custT="1"/>
      <dgm:spPr/>
      <dgm:t>
        <a:bodyPr/>
        <a:lstStyle/>
        <a:p>
          <a:r>
            <a:rPr lang="ru-RU" sz="1600" dirty="0"/>
            <a:t>Наставник всегда более опытный и успешный</a:t>
          </a:r>
        </a:p>
      </dgm:t>
    </dgm:pt>
    <dgm:pt modelId="{342777FF-3223-4B55-9B05-06EA29095979}" type="parTrans" cxnId="{319E4174-59FB-4B1A-828F-36BE0C9663AC}">
      <dgm:prSet/>
      <dgm:spPr/>
      <dgm:t>
        <a:bodyPr/>
        <a:lstStyle/>
        <a:p>
          <a:endParaRPr lang="ru-RU" sz="2000"/>
        </a:p>
      </dgm:t>
    </dgm:pt>
    <dgm:pt modelId="{4A7FADE1-5338-4701-B6A2-F4C91CA6392E}" type="sibTrans" cxnId="{319E4174-59FB-4B1A-828F-36BE0C9663AC}">
      <dgm:prSet/>
      <dgm:spPr/>
      <dgm:t>
        <a:bodyPr/>
        <a:lstStyle/>
        <a:p>
          <a:endParaRPr lang="ru-RU" sz="2000"/>
        </a:p>
      </dgm:t>
    </dgm:pt>
    <dgm:pt modelId="{B52932EB-E008-48B3-85C6-E89840638D3F}">
      <dgm:prSet phldrT="[Текст]" custT="1"/>
      <dgm:spPr/>
      <dgm:t>
        <a:bodyPr/>
        <a:lstStyle/>
        <a:p>
          <a:r>
            <a:rPr lang="ru-RU" sz="1600" dirty="0"/>
            <a:t>Наставничество длительное, не имеет границ окончания</a:t>
          </a:r>
        </a:p>
      </dgm:t>
    </dgm:pt>
    <dgm:pt modelId="{9F7731DC-0526-4CBF-81A5-870D9523C283}" type="parTrans" cxnId="{AED45BA6-36FB-420F-B638-8E0C708376BC}">
      <dgm:prSet/>
      <dgm:spPr/>
      <dgm:t>
        <a:bodyPr/>
        <a:lstStyle/>
        <a:p>
          <a:endParaRPr lang="ru-RU" sz="2000"/>
        </a:p>
      </dgm:t>
    </dgm:pt>
    <dgm:pt modelId="{D7616291-8A02-4AAA-BBC0-BBBC8B6E553A}" type="sibTrans" cxnId="{AED45BA6-36FB-420F-B638-8E0C708376BC}">
      <dgm:prSet/>
      <dgm:spPr/>
      <dgm:t>
        <a:bodyPr/>
        <a:lstStyle/>
        <a:p>
          <a:endParaRPr lang="ru-RU" sz="2000"/>
        </a:p>
      </dgm:t>
    </dgm:pt>
    <dgm:pt modelId="{D100691B-0BC7-4684-94DB-68B2A9B501FD}">
      <dgm:prSet phldrT="[Текст]" custT="1"/>
      <dgm:spPr/>
      <dgm:t>
        <a:bodyPr/>
        <a:lstStyle/>
        <a:p>
          <a:r>
            <a:rPr lang="ru-RU" sz="1600" dirty="0"/>
            <a:t>Наставляемый – активный и инициативный участник взаимодействия</a:t>
          </a:r>
        </a:p>
      </dgm:t>
    </dgm:pt>
    <dgm:pt modelId="{F26A48E7-A8C2-491B-BB4F-D9D88D7A4B9F}" type="parTrans" cxnId="{C74BF773-F2D5-466F-8F4D-2CBD6486CD33}">
      <dgm:prSet/>
      <dgm:spPr/>
      <dgm:t>
        <a:bodyPr/>
        <a:lstStyle/>
        <a:p>
          <a:endParaRPr lang="ru-RU" sz="2000"/>
        </a:p>
      </dgm:t>
    </dgm:pt>
    <dgm:pt modelId="{B839CA11-0CFE-4F7A-AC67-C0C4E246304D}" type="sibTrans" cxnId="{C74BF773-F2D5-466F-8F4D-2CBD6486CD33}">
      <dgm:prSet/>
      <dgm:spPr/>
      <dgm:t>
        <a:bodyPr/>
        <a:lstStyle/>
        <a:p>
          <a:endParaRPr lang="ru-RU" sz="2000"/>
        </a:p>
      </dgm:t>
    </dgm:pt>
    <dgm:pt modelId="{7C0FA59B-6AB6-4A31-B194-C368E3FF344D}" type="pres">
      <dgm:prSet presAssocID="{B73753EF-4768-4FB4-B64A-E28E2790650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7C340-D878-451A-A484-AF8DFAE14642}" type="pres">
      <dgm:prSet presAssocID="{4881D3F2-BCB0-419D-81A1-5B2B911A7B0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C37545-A1FD-49D1-8DFA-CF52E9636DEB}" type="pres">
      <dgm:prSet presAssocID="{223A482C-1848-4DB3-AA60-940F3D3768EB}" presName="sibTrans" presStyleCnt="0"/>
      <dgm:spPr/>
    </dgm:pt>
    <dgm:pt modelId="{A23804D4-E453-4E2B-95E5-7D15EE3DA8EB}" type="pres">
      <dgm:prSet presAssocID="{9712B337-36A0-43AB-B18B-2333A7B85E0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EC0F77-AF62-431A-936D-B1B2163BF07B}" type="pres">
      <dgm:prSet presAssocID="{11B7FD0B-F1EA-46CF-BD34-D5359BC5F972}" presName="sibTrans" presStyleCnt="0"/>
      <dgm:spPr/>
    </dgm:pt>
    <dgm:pt modelId="{F89C8A24-F505-44CD-A5C9-201C5811F83F}" type="pres">
      <dgm:prSet presAssocID="{5D3ED96A-2FDF-4A00-86DA-A2E5FE3F26A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FF2C6-ECAA-425D-9D0D-7C80DD84842D}" type="pres">
      <dgm:prSet presAssocID="{A7414911-02C8-4CAF-871B-93E95334670B}" presName="sibTrans" presStyleCnt="0"/>
      <dgm:spPr/>
    </dgm:pt>
    <dgm:pt modelId="{59352F95-9DBF-4E43-8AAB-1C136E6862D9}" type="pres">
      <dgm:prSet presAssocID="{AF6A34DC-AFF8-45BF-BD9D-C97AFD3BAA7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0D7C2-F1C7-4B8F-AF15-91301D8ED805}" type="pres">
      <dgm:prSet presAssocID="{4A7FADE1-5338-4701-B6A2-F4C91CA6392E}" presName="sibTrans" presStyleCnt="0"/>
      <dgm:spPr/>
    </dgm:pt>
    <dgm:pt modelId="{B8065D6B-037B-474F-9602-D1DF3BA6D84F}" type="pres">
      <dgm:prSet presAssocID="{B52932EB-E008-48B3-85C6-E89840638D3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53E23-9EB2-43E4-848F-FFA73558992B}" type="pres">
      <dgm:prSet presAssocID="{D7616291-8A02-4AAA-BBC0-BBBC8B6E553A}" presName="sibTrans" presStyleCnt="0"/>
      <dgm:spPr/>
    </dgm:pt>
    <dgm:pt modelId="{28E11B1D-7321-4783-9858-7E05BAE427B4}" type="pres">
      <dgm:prSet presAssocID="{D100691B-0BC7-4684-94DB-68B2A9B501F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C893A9-93D8-428C-830E-8C801C8C5C41}" type="presOf" srcId="{AF6A34DC-AFF8-45BF-BD9D-C97AFD3BAA76}" destId="{59352F95-9DBF-4E43-8AAB-1C136E6862D9}" srcOrd="0" destOrd="0" presId="urn:microsoft.com/office/officeart/2005/8/layout/default"/>
    <dgm:cxn modelId="{4D848BD0-0FCA-4BF2-8BA4-D3F9A45D7271}" srcId="{B73753EF-4768-4FB4-B64A-E28E27906508}" destId="{4881D3F2-BCB0-419D-81A1-5B2B911A7B0E}" srcOrd="0" destOrd="0" parTransId="{83758E3D-E1C8-4472-AA1C-64749301A2BD}" sibTransId="{223A482C-1848-4DB3-AA60-940F3D3768EB}"/>
    <dgm:cxn modelId="{24A00BB6-7D16-4411-8D10-98762702DCB6}" srcId="{B73753EF-4768-4FB4-B64A-E28E27906508}" destId="{9712B337-36A0-43AB-B18B-2333A7B85E04}" srcOrd="1" destOrd="0" parTransId="{FFD14F55-9C49-4260-B312-FB3DB663259B}" sibTransId="{11B7FD0B-F1EA-46CF-BD34-D5359BC5F972}"/>
    <dgm:cxn modelId="{DD1B2000-68F5-4B0D-9D3D-8A26721E356C}" type="presOf" srcId="{B73753EF-4768-4FB4-B64A-E28E27906508}" destId="{7C0FA59B-6AB6-4A31-B194-C368E3FF344D}" srcOrd="0" destOrd="0" presId="urn:microsoft.com/office/officeart/2005/8/layout/default"/>
    <dgm:cxn modelId="{C74BF773-F2D5-466F-8F4D-2CBD6486CD33}" srcId="{B73753EF-4768-4FB4-B64A-E28E27906508}" destId="{D100691B-0BC7-4684-94DB-68B2A9B501FD}" srcOrd="5" destOrd="0" parTransId="{F26A48E7-A8C2-491B-BB4F-D9D88D7A4B9F}" sibTransId="{B839CA11-0CFE-4F7A-AC67-C0C4E246304D}"/>
    <dgm:cxn modelId="{0C37696B-A5CF-4477-AF30-3B8D5430CFE9}" srcId="{B73753EF-4768-4FB4-B64A-E28E27906508}" destId="{5D3ED96A-2FDF-4A00-86DA-A2E5FE3F26A5}" srcOrd="2" destOrd="0" parTransId="{EA39444D-2822-40A3-A653-C1B1B0B6BD17}" sibTransId="{A7414911-02C8-4CAF-871B-93E95334670B}"/>
    <dgm:cxn modelId="{2B554C65-A7D6-4B36-98A5-CA170BAA4CC8}" type="presOf" srcId="{9712B337-36A0-43AB-B18B-2333A7B85E04}" destId="{A23804D4-E453-4E2B-95E5-7D15EE3DA8EB}" srcOrd="0" destOrd="0" presId="urn:microsoft.com/office/officeart/2005/8/layout/default"/>
    <dgm:cxn modelId="{DE9922F2-12F0-42A2-896C-DE49B66183B8}" type="presOf" srcId="{4881D3F2-BCB0-419D-81A1-5B2B911A7B0E}" destId="{0AD7C340-D878-451A-A484-AF8DFAE14642}" srcOrd="0" destOrd="0" presId="urn:microsoft.com/office/officeart/2005/8/layout/default"/>
    <dgm:cxn modelId="{BBB9CF51-F25C-4D1D-B5F7-12721B0C1BF1}" type="presOf" srcId="{5D3ED96A-2FDF-4A00-86DA-A2E5FE3F26A5}" destId="{F89C8A24-F505-44CD-A5C9-201C5811F83F}" srcOrd="0" destOrd="0" presId="urn:microsoft.com/office/officeart/2005/8/layout/default"/>
    <dgm:cxn modelId="{1061E066-F5AB-4F2F-BCD3-9DE65250CE21}" type="presOf" srcId="{D100691B-0BC7-4684-94DB-68B2A9B501FD}" destId="{28E11B1D-7321-4783-9858-7E05BAE427B4}" srcOrd="0" destOrd="0" presId="urn:microsoft.com/office/officeart/2005/8/layout/default"/>
    <dgm:cxn modelId="{AED45BA6-36FB-420F-B638-8E0C708376BC}" srcId="{B73753EF-4768-4FB4-B64A-E28E27906508}" destId="{B52932EB-E008-48B3-85C6-E89840638D3F}" srcOrd="4" destOrd="0" parTransId="{9F7731DC-0526-4CBF-81A5-870D9523C283}" sibTransId="{D7616291-8A02-4AAA-BBC0-BBBC8B6E553A}"/>
    <dgm:cxn modelId="{319E4174-59FB-4B1A-828F-36BE0C9663AC}" srcId="{B73753EF-4768-4FB4-B64A-E28E27906508}" destId="{AF6A34DC-AFF8-45BF-BD9D-C97AFD3BAA76}" srcOrd="3" destOrd="0" parTransId="{342777FF-3223-4B55-9B05-06EA29095979}" sibTransId="{4A7FADE1-5338-4701-B6A2-F4C91CA6392E}"/>
    <dgm:cxn modelId="{7FB75B22-673C-4840-8B93-72DB2549C705}" type="presOf" srcId="{B52932EB-E008-48B3-85C6-E89840638D3F}" destId="{B8065D6B-037B-474F-9602-D1DF3BA6D84F}" srcOrd="0" destOrd="0" presId="urn:microsoft.com/office/officeart/2005/8/layout/default"/>
    <dgm:cxn modelId="{4000871E-6315-4070-8CB9-6C34D61315A9}" type="presParOf" srcId="{7C0FA59B-6AB6-4A31-B194-C368E3FF344D}" destId="{0AD7C340-D878-451A-A484-AF8DFAE14642}" srcOrd="0" destOrd="0" presId="urn:microsoft.com/office/officeart/2005/8/layout/default"/>
    <dgm:cxn modelId="{99286C47-7228-4912-8FD8-8D5F888942EA}" type="presParOf" srcId="{7C0FA59B-6AB6-4A31-B194-C368E3FF344D}" destId="{6AC37545-A1FD-49D1-8DFA-CF52E9636DEB}" srcOrd="1" destOrd="0" presId="urn:microsoft.com/office/officeart/2005/8/layout/default"/>
    <dgm:cxn modelId="{510F6E1E-0E13-4062-B93D-399AE46B9DBD}" type="presParOf" srcId="{7C0FA59B-6AB6-4A31-B194-C368E3FF344D}" destId="{A23804D4-E453-4E2B-95E5-7D15EE3DA8EB}" srcOrd="2" destOrd="0" presId="urn:microsoft.com/office/officeart/2005/8/layout/default"/>
    <dgm:cxn modelId="{78F41580-60F0-491B-B9FA-49B745DFB81A}" type="presParOf" srcId="{7C0FA59B-6AB6-4A31-B194-C368E3FF344D}" destId="{A5EC0F77-AF62-431A-936D-B1B2163BF07B}" srcOrd="3" destOrd="0" presId="urn:microsoft.com/office/officeart/2005/8/layout/default"/>
    <dgm:cxn modelId="{9ED98609-1E5E-47A9-991D-59976B522DC9}" type="presParOf" srcId="{7C0FA59B-6AB6-4A31-B194-C368E3FF344D}" destId="{F89C8A24-F505-44CD-A5C9-201C5811F83F}" srcOrd="4" destOrd="0" presId="urn:microsoft.com/office/officeart/2005/8/layout/default"/>
    <dgm:cxn modelId="{17A670CE-8826-49FC-9311-9B44442F4DD3}" type="presParOf" srcId="{7C0FA59B-6AB6-4A31-B194-C368E3FF344D}" destId="{F10FF2C6-ECAA-425D-9D0D-7C80DD84842D}" srcOrd="5" destOrd="0" presId="urn:microsoft.com/office/officeart/2005/8/layout/default"/>
    <dgm:cxn modelId="{804FACE6-4EB7-49B4-9A98-BF53C70B6AB2}" type="presParOf" srcId="{7C0FA59B-6AB6-4A31-B194-C368E3FF344D}" destId="{59352F95-9DBF-4E43-8AAB-1C136E6862D9}" srcOrd="6" destOrd="0" presId="urn:microsoft.com/office/officeart/2005/8/layout/default"/>
    <dgm:cxn modelId="{C31F9471-3719-4027-987E-488D5090FC2C}" type="presParOf" srcId="{7C0FA59B-6AB6-4A31-B194-C368E3FF344D}" destId="{F210D7C2-F1C7-4B8F-AF15-91301D8ED805}" srcOrd="7" destOrd="0" presId="urn:microsoft.com/office/officeart/2005/8/layout/default"/>
    <dgm:cxn modelId="{1B7D4386-317E-43D1-A4EF-3C2ACDBC09E0}" type="presParOf" srcId="{7C0FA59B-6AB6-4A31-B194-C368E3FF344D}" destId="{B8065D6B-037B-474F-9602-D1DF3BA6D84F}" srcOrd="8" destOrd="0" presId="urn:microsoft.com/office/officeart/2005/8/layout/default"/>
    <dgm:cxn modelId="{9A559F74-9BC2-41CF-BC3D-8C711239210A}" type="presParOf" srcId="{7C0FA59B-6AB6-4A31-B194-C368E3FF344D}" destId="{4F653E23-9EB2-43E4-848F-FFA73558992B}" srcOrd="9" destOrd="0" presId="urn:microsoft.com/office/officeart/2005/8/layout/default"/>
    <dgm:cxn modelId="{A3982267-B7F5-4EB2-B008-663B17C34C7C}" type="presParOf" srcId="{7C0FA59B-6AB6-4A31-B194-C368E3FF344D}" destId="{28E11B1D-7321-4783-9858-7E05BAE427B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FBEC57-F0B9-46A4-95BA-395C03E15836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1DEF0DF1-0D1B-498A-80E9-AB84B9601AC7}">
      <dgm:prSet phldrT="[Текст]"/>
      <dgm:spPr/>
      <dgm:t>
        <a:bodyPr/>
        <a:lstStyle/>
        <a:p>
          <a:r>
            <a:rPr lang="ru-RU" dirty="0"/>
            <a:t>Принцип уважения к личности наставляемого</a:t>
          </a:r>
        </a:p>
      </dgm:t>
    </dgm:pt>
    <dgm:pt modelId="{678B0DED-AE7A-4537-B9C2-72A842D430E6}" type="parTrans" cxnId="{433F22E6-CCA3-4093-B6E5-260C8B28236B}">
      <dgm:prSet/>
      <dgm:spPr/>
      <dgm:t>
        <a:bodyPr/>
        <a:lstStyle/>
        <a:p>
          <a:endParaRPr lang="ru-RU"/>
        </a:p>
      </dgm:t>
    </dgm:pt>
    <dgm:pt modelId="{421B88C8-B275-4E48-A85B-242C6EDE68F7}" type="sibTrans" cxnId="{433F22E6-CCA3-4093-B6E5-260C8B28236B}">
      <dgm:prSet/>
      <dgm:spPr/>
      <dgm:t>
        <a:bodyPr/>
        <a:lstStyle/>
        <a:p>
          <a:endParaRPr lang="ru-RU"/>
        </a:p>
      </dgm:t>
    </dgm:pt>
    <dgm:pt modelId="{8034E1C9-F5C9-45DD-96F2-44421ABF6209}">
      <dgm:prSet phldrT="[Текст]"/>
      <dgm:spPr/>
      <dgm:t>
        <a:bodyPr/>
        <a:lstStyle/>
        <a:p>
          <a:r>
            <a:rPr lang="ru-RU" dirty="0"/>
            <a:t>Принцип уважения к труду</a:t>
          </a:r>
        </a:p>
      </dgm:t>
    </dgm:pt>
    <dgm:pt modelId="{58F9F721-14AF-4D59-BD08-64C752095BF0}" type="parTrans" cxnId="{2C089FDA-8B71-4E71-9484-1B1BAA7927B0}">
      <dgm:prSet/>
      <dgm:spPr/>
      <dgm:t>
        <a:bodyPr/>
        <a:lstStyle/>
        <a:p>
          <a:endParaRPr lang="ru-RU"/>
        </a:p>
      </dgm:t>
    </dgm:pt>
    <dgm:pt modelId="{1E0DD788-B5DF-41AD-93AB-93FA65B2B612}" type="sibTrans" cxnId="{2C089FDA-8B71-4E71-9484-1B1BAA7927B0}">
      <dgm:prSet/>
      <dgm:spPr/>
      <dgm:t>
        <a:bodyPr/>
        <a:lstStyle/>
        <a:p>
          <a:endParaRPr lang="ru-RU"/>
        </a:p>
      </dgm:t>
    </dgm:pt>
    <dgm:pt modelId="{9D2ADB97-AC54-4A38-92DD-C91269326EB1}">
      <dgm:prSet phldrT="[Текст]"/>
      <dgm:spPr/>
      <dgm:t>
        <a:bodyPr/>
        <a:lstStyle/>
        <a:p>
          <a:r>
            <a:rPr lang="ru-RU" dirty="0"/>
            <a:t>Принцип законности</a:t>
          </a:r>
        </a:p>
      </dgm:t>
    </dgm:pt>
    <dgm:pt modelId="{83EDF0A1-6793-45B5-B337-AC34E4F92342}" type="parTrans" cxnId="{F1DFC20C-12F9-4393-A2C4-8D6E0892BB3C}">
      <dgm:prSet/>
      <dgm:spPr/>
      <dgm:t>
        <a:bodyPr/>
        <a:lstStyle/>
        <a:p>
          <a:endParaRPr lang="ru-RU"/>
        </a:p>
      </dgm:t>
    </dgm:pt>
    <dgm:pt modelId="{7170C45D-DEE6-41C1-B705-D8C4617E9A77}" type="sibTrans" cxnId="{F1DFC20C-12F9-4393-A2C4-8D6E0892BB3C}">
      <dgm:prSet/>
      <dgm:spPr/>
      <dgm:t>
        <a:bodyPr/>
        <a:lstStyle/>
        <a:p>
          <a:endParaRPr lang="ru-RU"/>
        </a:p>
      </dgm:t>
    </dgm:pt>
    <dgm:pt modelId="{0782BEDB-FCBE-4CA9-A619-3C2F4501E5FE}">
      <dgm:prSet phldrT="[Текст]"/>
      <dgm:spPr/>
      <dgm:t>
        <a:bodyPr/>
        <a:lstStyle/>
        <a:p>
          <a:r>
            <a:rPr lang="ru-RU" dirty="0"/>
            <a:t>Принцип уважения к государству и обществу</a:t>
          </a:r>
        </a:p>
      </dgm:t>
    </dgm:pt>
    <dgm:pt modelId="{44C62D31-110A-40B7-8C5C-521CA1CD52FC}" type="parTrans" cxnId="{90F36849-F254-49B2-AA0C-558D702A610D}">
      <dgm:prSet/>
      <dgm:spPr/>
      <dgm:t>
        <a:bodyPr/>
        <a:lstStyle/>
        <a:p>
          <a:endParaRPr lang="ru-RU"/>
        </a:p>
      </dgm:t>
    </dgm:pt>
    <dgm:pt modelId="{B9984891-ECA8-4E2E-87F6-130765B29DE7}" type="sibTrans" cxnId="{90F36849-F254-49B2-AA0C-558D702A610D}">
      <dgm:prSet/>
      <dgm:spPr/>
      <dgm:t>
        <a:bodyPr/>
        <a:lstStyle/>
        <a:p>
          <a:endParaRPr lang="ru-RU"/>
        </a:p>
      </dgm:t>
    </dgm:pt>
    <dgm:pt modelId="{D75C7983-6B01-466E-BBCF-984DCA96542D}">
      <dgm:prSet phldrT="[Текст]"/>
      <dgm:spPr/>
      <dgm:t>
        <a:bodyPr/>
        <a:lstStyle/>
        <a:p>
          <a:r>
            <a:rPr lang="ru-RU" dirty="0"/>
            <a:t>Принцип уважения к русскому языку и родным языкам граждан</a:t>
          </a:r>
        </a:p>
      </dgm:t>
    </dgm:pt>
    <dgm:pt modelId="{C465ECF0-FCC0-4D83-AFCC-1231FCDC64BB}" type="parTrans" cxnId="{80499179-B7E9-44C5-868B-418DEFF6B055}">
      <dgm:prSet/>
      <dgm:spPr/>
      <dgm:t>
        <a:bodyPr/>
        <a:lstStyle/>
        <a:p>
          <a:endParaRPr lang="ru-RU"/>
        </a:p>
      </dgm:t>
    </dgm:pt>
    <dgm:pt modelId="{50CACD02-9294-449C-A89C-80CBC0FD0CB9}" type="sibTrans" cxnId="{80499179-B7E9-44C5-868B-418DEFF6B055}">
      <dgm:prSet/>
      <dgm:spPr/>
      <dgm:t>
        <a:bodyPr/>
        <a:lstStyle/>
        <a:p>
          <a:endParaRPr lang="ru-RU"/>
        </a:p>
      </dgm:t>
    </dgm:pt>
    <dgm:pt modelId="{0CABDD20-3F25-41FB-BC6B-91E36AA05F6E}">
      <dgm:prSet phldrT="[Текст]"/>
      <dgm:spPr/>
      <dgm:t>
        <a:bodyPr/>
        <a:lstStyle/>
        <a:p>
          <a:r>
            <a:rPr lang="ru-RU" dirty="0"/>
            <a:t>Принцип эталона</a:t>
          </a:r>
        </a:p>
      </dgm:t>
    </dgm:pt>
    <dgm:pt modelId="{58C6B0A7-C07A-4219-93BA-723495EEE3E2}" type="parTrans" cxnId="{6A2E8900-A447-40B8-8ED2-E27ED5E3BB9F}">
      <dgm:prSet/>
      <dgm:spPr/>
      <dgm:t>
        <a:bodyPr/>
        <a:lstStyle/>
        <a:p>
          <a:endParaRPr lang="ru-RU"/>
        </a:p>
      </dgm:t>
    </dgm:pt>
    <dgm:pt modelId="{B4FF2194-6E36-41A1-8DAC-C41959979005}" type="sibTrans" cxnId="{6A2E8900-A447-40B8-8ED2-E27ED5E3BB9F}">
      <dgm:prSet/>
      <dgm:spPr/>
      <dgm:t>
        <a:bodyPr/>
        <a:lstStyle/>
        <a:p>
          <a:endParaRPr lang="ru-RU"/>
        </a:p>
      </dgm:t>
    </dgm:pt>
    <dgm:pt modelId="{8B67D67F-AA34-45EC-9946-F552206A6250}">
      <dgm:prSet phldrT="[Текст]"/>
      <dgm:spPr/>
      <dgm:t>
        <a:bodyPr/>
        <a:lstStyle/>
        <a:p>
          <a:r>
            <a:rPr lang="ru-RU" dirty="0"/>
            <a:t>Принцип субъект-субъектного взаимодействия</a:t>
          </a:r>
        </a:p>
      </dgm:t>
    </dgm:pt>
    <dgm:pt modelId="{2F34067C-1858-4A92-B540-62116F275FAD}" type="parTrans" cxnId="{0F3286C3-E8FB-4616-B294-A7A163E6FE93}">
      <dgm:prSet/>
      <dgm:spPr/>
      <dgm:t>
        <a:bodyPr/>
        <a:lstStyle/>
        <a:p>
          <a:endParaRPr lang="ru-RU"/>
        </a:p>
      </dgm:t>
    </dgm:pt>
    <dgm:pt modelId="{0B9D4C57-67A3-4830-86B6-DFF82F5FCD7B}" type="sibTrans" cxnId="{0F3286C3-E8FB-4616-B294-A7A163E6FE93}">
      <dgm:prSet/>
      <dgm:spPr/>
      <dgm:t>
        <a:bodyPr/>
        <a:lstStyle/>
        <a:p>
          <a:endParaRPr lang="ru-RU"/>
        </a:p>
      </dgm:t>
    </dgm:pt>
    <dgm:pt modelId="{F1C3C0BF-3773-43E2-9EBD-4B405167A8F1}">
      <dgm:prSet phldrT="[Текст]"/>
      <dgm:spPr/>
      <dgm:t>
        <a:bodyPr/>
        <a:lstStyle/>
        <a:p>
          <a:r>
            <a:rPr lang="ru-RU" dirty="0"/>
            <a:t>Принцип ответственности</a:t>
          </a:r>
        </a:p>
      </dgm:t>
    </dgm:pt>
    <dgm:pt modelId="{DCF15127-885E-4B9D-A425-0D98EEF7E9AA}" type="parTrans" cxnId="{02E61277-60C4-4AC7-B0F0-535C4921AF51}">
      <dgm:prSet/>
      <dgm:spPr/>
      <dgm:t>
        <a:bodyPr/>
        <a:lstStyle/>
        <a:p>
          <a:endParaRPr lang="ru-RU"/>
        </a:p>
      </dgm:t>
    </dgm:pt>
    <dgm:pt modelId="{F6A6F08E-4CC6-44D3-AA29-9B7EB1AD545F}" type="sibTrans" cxnId="{02E61277-60C4-4AC7-B0F0-535C4921AF51}">
      <dgm:prSet/>
      <dgm:spPr/>
      <dgm:t>
        <a:bodyPr/>
        <a:lstStyle/>
        <a:p>
          <a:endParaRPr lang="ru-RU"/>
        </a:p>
      </dgm:t>
    </dgm:pt>
    <dgm:pt modelId="{E267E0EB-998B-4D15-9171-E6368FF6B3B7}">
      <dgm:prSet phldrT="[Текст]"/>
      <dgm:spPr/>
      <dgm:t>
        <a:bodyPr/>
        <a:lstStyle/>
        <a:p>
          <a:r>
            <a:rPr lang="ru-RU" dirty="0"/>
            <a:t>Принцип честности и открытости</a:t>
          </a:r>
        </a:p>
      </dgm:t>
    </dgm:pt>
    <dgm:pt modelId="{ECBFD384-6F0B-45E8-9005-36B988F172FE}" type="parTrans" cxnId="{62141F05-930B-4C0B-B51B-F989BD7145ED}">
      <dgm:prSet/>
      <dgm:spPr/>
      <dgm:t>
        <a:bodyPr/>
        <a:lstStyle/>
        <a:p>
          <a:endParaRPr lang="ru-RU"/>
        </a:p>
      </dgm:t>
    </dgm:pt>
    <dgm:pt modelId="{E5262287-6287-4B13-852C-3B8F707034D4}" type="sibTrans" cxnId="{62141F05-930B-4C0B-B51B-F989BD7145ED}">
      <dgm:prSet/>
      <dgm:spPr/>
      <dgm:t>
        <a:bodyPr/>
        <a:lstStyle/>
        <a:p>
          <a:endParaRPr lang="ru-RU"/>
        </a:p>
      </dgm:t>
    </dgm:pt>
    <dgm:pt modelId="{CB496127-CE43-49CF-A60C-4FC374F4C0E4}">
      <dgm:prSet phldrT="[Текст]"/>
      <dgm:spPr/>
      <dgm:t>
        <a:bodyPr/>
        <a:lstStyle/>
        <a:p>
          <a:r>
            <a:rPr lang="ru-RU" dirty="0"/>
            <a:t>Принцип самостоятельности, инициативности и выбора</a:t>
          </a:r>
        </a:p>
      </dgm:t>
    </dgm:pt>
    <dgm:pt modelId="{AF1F3CCA-EDA0-440B-99CC-05C9E908528A}" type="parTrans" cxnId="{DFB0AC80-A75B-4C7F-AEB0-AFAB2FD82CA4}">
      <dgm:prSet/>
      <dgm:spPr/>
      <dgm:t>
        <a:bodyPr/>
        <a:lstStyle/>
        <a:p>
          <a:endParaRPr lang="ru-RU"/>
        </a:p>
      </dgm:t>
    </dgm:pt>
    <dgm:pt modelId="{D80418E8-E506-401B-B692-028F4A22D56F}" type="sibTrans" cxnId="{DFB0AC80-A75B-4C7F-AEB0-AFAB2FD82CA4}">
      <dgm:prSet/>
      <dgm:spPr/>
      <dgm:t>
        <a:bodyPr/>
        <a:lstStyle/>
        <a:p>
          <a:endParaRPr lang="ru-RU"/>
        </a:p>
      </dgm:t>
    </dgm:pt>
    <dgm:pt modelId="{285C3869-7D0D-499A-A047-C3CFD7A98D38}">
      <dgm:prSet phldrT="[Текст]"/>
      <dgm:spPr/>
      <dgm:t>
        <a:bodyPr/>
        <a:lstStyle/>
        <a:p>
          <a:r>
            <a:rPr lang="ru-RU" dirty="0"/>
            <a:t>Принцип доброжелательности</a:t>
          </a:r>
        </a:p>
      </dgm:t>
    </dgm:pt>
    <dgm:pt modelId="{F510845C-4D07-4B69-B0B6-2DEC35BE43A8}" type="parTrans" cxnId="{8711F00E-A903-4AFA-8F10-0C54A59FFB9F}">
      <dgm:prSet/>
      <dgm:spPr/>
      <dgm:t>
        <a:bodyPr/>
        <a:lstStyle/>
        <a:p>
          <a:endParaRPr lang="ru-RU"/>
        </a:p>
      </dgm:t>
    </dgm:pt>
    <dgm:pt modelId="{6F15A7CF-9E73-4D46-A2CF-76597E75ABA5}" type="sibTrans" cxnId="{8711F00E-A903-4AFA-8F10-0C54A59FFB9F}">
      <dgm:prSet/>
      <dgm:spPr/>
      <dgm:t>
        <a:bodyPr/>
        <a:lstStyle/>
        <a:p>
          <a:endParaRPr lang="ru-RU"/>
        </a:p>
      </dgm:t>
    </dgm:pt>
    <dgm:pt modelId="{1BAE8681-63AF-429B-A256-A40E5888B7D7}">
      <dgm:prSet phldrT="[Текст]"/>
      <dgm:spPr/>
      <dgm:t>
        <a:bodyPr/>
        <a:lstStyle/>
        <a:p>
          <a:r>
            <a:rPr lang="ru-RU" dirty="0"/>
            <a:t>Принцип осознания границ и возможностей своего влияния</a:t>
          </a:r>
        </a:p>
      </dgm:t>
    </dgm:pt>
    <dgm:pt modelId="{64659493-D681-485C-ACCF-185A93608F6D}" type="parTrans" cxnId="{9372C7DB-CB2A-4CED-BDF9-D1D4704D0724}">
      <dgm:prSet/>
      <dgm:spPr/>
      <dgm:t>
        <a:bodyPr/>
        <a:lstStyle/>
        <a:p>
          <a:endParaRPr lang="ru-RU"/>
        </a:p>
      </dgm:t>
    </dgm:pt>
    <dgm:pt modelId="{672238C6-6DEC-4251-84EC-98E66567A85A}" type="sibTrans" cxnId="{9372C7DB-CB2A-4CED-BDF9-D1D4704D0724}">
      <dgm:prSet/>
      <dgm:spPr/>
      <dgm:t>
        <a:bodyPr/>
        <a:lstStyle/>
        <a:p>
          <a:endParaRPr lang="ru-RU"/>
        </a:p>
      </dgm:t>
    </dgm:pt>
    <dgm:pt modelId="{CFD4359F-1A88-4E69-AC16-17ED33D33000}">
      <dgm:prSet phldrT="[Текст]"/>
      <dgm:spPr/>
      <dgm:t>
        <a:bodyPr/>
        <a:lstStyle/>
        <a:p>
          <a:r>
            <a:rPr lang="ru-RU" dirty="0"/>
            <a:t>Принцип конфиденциальности</a:t>
          </a:r>
        </a:p>
      </dgm:t>
    </dgm:pt>
    <dgm:pt modelId="{8AA08FF4-2451-468C-8681-06F94B8B0416}" type="parTrans" cxnId="{C2F97E7B-9B02-4530-BEE4-1828289DCFD3}">
      <dgm:prSet/>
      <dgm:spPr/>
      <dgm:t>
        <a:bodyPr/>
        <a:lstStyle/>
        <a:p>
          <a:endParaRPr lang="ru-RU"/>
        </a:p>
      </dgm:t>
    </dgm:pt>
    <dgm:pt modelId="{7F161106-E5DA-4BC5-B384-79AA00215BB3}" type="sibTrans" cxnId="{C2F97E7B-9B02-4530-BEE4-1828289DCFD3}">
      <dgm:prSet/>
      <dgm:spPr/>
      <dgm:t>
        <a:bodyPr/>
        <a:lstStyle/>
        <a:p>
          <a:endParaRPr lang="ru-RU"/>
        </a:p>
      </dgm:t>
    </dgm:pt>
    <dgm:pt modelId="{3F4B3238-D4D7-4F1E-87CF-BD5DA4F36FE6}">
      <dgm:prSet phldrT="[Текст]"/>
      <dgm:spPr/>
      <dgm:t>
        <a:bodyPr/>
        <a:lstStyle/>
        <a:p>
          <a:r>
            <a:rPr lang="ru-RU" dirty="0"/>
            <a:t>Принцип преемственности</a:t>
          </a:r>
        </a:p>
      </dgm:t>
    </dgm:pt>
    <dgm:pt modelId="{E327727F-6444-4E0D-9E59-76CC32672C53}" type="parTrans" cxnId="{E5C32F3F-8B2D-45D5-82AE-E6647F43D43A}">
      <dgm:prSet/>
      <dgm:spPr/>
      <dgm:t>
        <a:bodyPr/>
        <a:lstStyle/>
        <a:p>
          <a:endParaRPr lang="ru-RU"/>
        </a:p>
      </dgm:t>
    </dgm:pt>
    <dgm:pt modelId="{99C80E80-B7BC-41D8-8884-5B7763372828}" type="sibTrans" cxnId="{E5C32F3F-8B2D-45D5-82AE-E6647F43D43A}">
      <dgm:prSet/>
      <dgm:spPr/>
      <dgm:t>
        <a:bodyPr/>
        <a:lstStyle/>
        <a:p>
          <a:endParaRPr lang="ru-RU"/>
        </a:p>
      </dgm:t>
    </dgm:pt>
    <dgm:pt modelId="{E69BC6FC-11C4-4F9E-8518-B28EB7AB287D}">
      <dgm:prSet phldrT="[Текст]"/>
      <dgm:spPr/>
      <dgm:t>
        <a:bodyPr/>
        <a:lstStyle/>
        <a:p>
          <a:r>
            <a:rPr lang="ru-RU" dirty="0"/>
            <a:t>Принцип недопустимости аморальных форм поведения</a:t>
          </a:r>
        </a:p>
      </dgm:t>
    </dgm:pt>
    <dgm:pt modelId="{FCBDCB66-60AB-4298-B0EF-09155E50ED16}" type="parTrans" cxnId="{F052BAE8-350F-41CC-A77B-11E7F5BEE071}">
      <dgm:prSet/>
      <dgm:spPr/>
      <dgm:t>
        <a:bodyPr/>
        <a:lstStyle/>
        <a:p>
          <a:endParaRPr lang="ru-RU"/>
        </a:p>
      </dgm:t>
    </dgm:pt>
    <dgm:pt modelId="{595E7FF3-33B8-439D-84A1-26B1C89A14EF}" type="sibTrans" cxnId="{F052BAE8-350F-41CC-A77B-11E7F5BEE071}">
      <dgm:prSet/>
      <dgm:spPr/>
      <dgm:t>
        <a:bodyPr/>
        <a:lstStyle/>
        <a:p>
          <a:endParaRPr lang="ru-RU"/>
        </a:p>
      </dgm:t>
    </dgm:pt>
    <dgm:pt modelId="{A275CAD8-03C9-40CE-A391-D2CDBA228AF5}" type="pres">
      <dgm:prSet presAssocID="{BEFBEC57-F0B9-46A4-95BA-395C03E1583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3803DC-D239-481B-8BCA-ECA3AD748DD4}" type="pres">
      <dgm:prSet presAssocID="{1DEF0DF1-0D1B-498A-80E9-AB84B9601AC7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E9746-9F7E-4429-8234-05B47E54F3EA}" type="pres">
      <dgm:prSet presAssocID="{421B88C8-B275-4E48-A85B-242C6EDE68F7}" presName="sibTrans" presStyleCnt="0"/>
      <dgm:spPr/>
    </dgm:pt>
    <dgm:pt modelId="{CA0C427C-310D-4BDE-B079-EAA2655757D2}" type="pres">
      <dgm:prSet presAssocID="{8034E1C9-F5C9-45DD-96F2-44421ABF6209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E953D-25A4-47B4-B7AE-1D928C1D04F7}" type="pres">
      <dgm:prSet presAssocID="{1E0DD788-B5DF-41AD-93AB-93FA65B2B612}" presName="sibTrans" presStyleCnt="0"/>
      <dgm:spPr/>
    </dgm:pt>
    <dgm:pt modelId="{A0181367-1637-4769-B239-45DF0657B30B}" type="pres">
      <dgm:prSet presAssocID="{9D2ADB97-AC54-4A38-92DD-C91269326EB1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7D8C8F-8262-49A4-ACBA-9E70053B0CF5}" type="pres">
      <dgm:prSet presAssocID="{7170C45D-DEE6-41C1-B705-D8C4617E9A77}" presName="sibTrans" presStyleCnt="0"/>
      <dgm:spPr/>
    </dgm:pt>
    <dgm:pt modelId="{B36058D5-BF6C-423D-B9BB-B111F23454FE}" type="pres">
      <dgm:prSet presAssocID="{0782BEDB-FCBE-4CA9-A619-3C2F4501E5FE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3F203E-1B6F-4EB1-95AC-FA23CAAFECE7}" type="pres">
      <dgm:prSet presAssocID="{B9984891-ECA8-4E2E-87F6-130765B29DE7}" presName="sibTrans" presStyleCnt="0"/>
      <dgm:spPr/>
    </dgm:pt>
    <dgm:pt modelId="{C07C9D56-5079-43B1-A7C2-1B33B5FDF018}" type="pres">
      <dgm:prSet presAssocID="{D75C7983-6B01-466E-BBCF-984DCA96542D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238098-3A95-4C17-BAD8-430220C05AF3}" type="pres">
      <dgm:prSet presAssocID="{50CACD02-9294-449C-A89C-80CBC0FD0CB9}" presName="sibTrans" presStyleCnt="0"/>
      <dgm:spPr/>
    </dgm:pt>
    <dgm:pt modelId="{CE6F8C3A-48C6-499F-85DD-9BD10E181E37}" type="pres">
      <dgm:prSet presAssocID="{0CABDD20-3F25-41FB-BC6B-91E36AA05F6E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63C64A-1105-4CEA-B116-B16249CAD1F8}" type="pres">
      <dgm:prSet presAssocID="{B4FF2194-6E36-41A1-8DAC-C41959979005}" presName="sibTrans" presStyleCnt="0"/>
      <dgm:spPr/>
    </dgm:pt>
    <dgm:pt modelId="{2B9F22EE-8F44-4E60-BBE1-59DA73EEDEB2}" type="pres">
      <dgm:prSet presAssocID="{8B67D67F-AA34-45EC-9946-F552206A6250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AFF56-A74C-4532-A13F-139891115058}" type="pres">
      <dgm:prSet presAssocID="{0B9D4C57-67A3-4830-86B6-DFF82F5FCD7B}" presName="sibTrans" presStyleCnt="0"/>
      <dgm:spPr/>
    </dgm:pt>
    <dgm:pt modelId="{80E2A601-0A83-4590-A70E-EB1D162BD747}" type="pres">
      <dgm:prSet presAssocID="{F1C3C0BF-3773-43E2-9EBD-4B405167A8F1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A6C2B-605C-4D01-BFC4-9CC7EBC5A622}" type="pres">
      <dgm:prSet presAssocID="{F6A6F08E-4CC6-44D3-AA29-9B7EB1AD545F}" presName="sibTrans" presStyleCnt="0"/>
      <dgm:spPr/>
    </dgm:pt>
    <dgm:pt modelId="{CC7E2B30-ECC4-4C87-92D5-ADA275A7B6AD}" type="pres">
      <dgm:prSet presAssocID="{E267E0EB-998B-4D15-9171-E6368FF6B3B7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47822-E52E-4ADD-B95A-D21DD531BFD3}" type="pres">
      <dgm:prSet presAssocID="{E5262287-6287-4B13-852C-3B8F707034D4}" presName="sibTrans" presStyleCnt="0"/>
      <dgm:spPr/>
    </dgm:pt>
    <dgm:pt modelId="{66085660-CEB0-4960-BFED-E60763E3C2C9}" type="pres">
      <dgm:prSet presAssocID="{CB496127-CE43-49CF-A60C-4FC374F4C0E4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9F920-8FB2-4FBE-9B34-A35FB3D0C444}" type="pres">
      <dgm:prSet presAssocID="{D80418E8-E506-401B-B692-028F4A22D56F}" presName="sibTrans" presStyleCnt="0"/>
      <dgm:spPr/>
    </dgm:pt>
    <dgm:pt modelId="{871A2A7B-A7A9-493C-8B95-428BA2AFF8C5}" type="pres">
      <dgm:prSet presAssocID="{285C3869-7D0D-499A-A047-C3CFD7A98D38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A3D42A-7546-44BC-B290-FB35668BAA40}" type="pres">
      <dgm:prSet presAssocID="{6F15A7CF-9E73-4D46-A2CF-76597E75ABA5}" presName="sibTrans" presStyleCnt="0"/>
      <dgm:spPr/>
    </dgm:pt>
    <dgm:pt modelId="{174F2C2E-9308-40D4-B1C3-905DE62BA06E}" type="pres">
      <dgm:prSet presAssocID="{1BAE8681-63AF-429B-A256-A40E5888B7D7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C3CA95-CCAE-4161-9FEB-E07EFD609F5E}" type="pres">
      <dgm:prSet presAssocID="{672238C6-6DEC-4251-84EC-98E66567A85A}" presName="sibTrans" presStyleCnt="0"/>
      <dgm:spPr/>
    </dgm:pt>
    <dgm:pt modelId="{A159C4E0-ABC9-4E36-A29B-957BF811D06E}" type="pres">
      <dgm:prSet presAssocID="{CFD4359F-1A88-4E69-AC16-17ED33D33000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6791A-F2B3-4465-9F1E-7705186FA360}" type="pres">
      <dgm:prSet presAssocID="{7F161106-E5DA-4BC5-B384-79AA00215BB3}" presName="sibTrans" presStyleCnt="0"/>
      <dgm:spPr/>
    </dgm:pt>
    <dgm:pt modelId="{76A0823C-10B7-44F5-BB65-C958A4A14BF4}" type="pres">
      <dgm:prSet presAssocID="{3F4B3238-D4D7-4F1E-87CF-BD5DA4F36FE6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416302-1AB6-4E9F-9334-10F52037DD76}" type="pres">
      <dgm:prSet presAssocID="{99C80E80-B7BC-41D8-8884-5B7763372828}" presName="sibTrans" presStyleCnt="0"/>
      <dgm:spPr/>
    </dgm:pt>
    <dgm:pt modelId="{A715E8A9-495C-49A4-992E-C444CA09B898}" type="pres">
      <dgm:prSet presAssocID="{E69BC6FC-11C4-4F9E-8518-B28EB7AB287D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8160F6-56B9-4AA9-A57B-0AFCE5449F26}" type="presOf" srcId="{8B67D67F-AA34-45EC-9946-F552206A6250}" destId="{2B9F22EE-8F44-4E60-BBE1-59DA73EEDEB2}" srcOrd="0" destOrd="0" presId="urn:microsoft.com/office/officeart/2005/8/layout/default"/>
    <dgm:cxn modelId="{C2F97E7B-9B02-4530-BEE4-1828289DCFD3}" srcId="{BEFBEC57-F0B9-46A4-95BA-395C03E15836}" destId="{CFD4359F-1A88-4E69-AC16-17ED33D33000}" srcOrd="12" destOrd="0" parTransId="{8AA08FF4-2451-468C-8681-06F94B8B0416}" sibTransId="{7F161106-E5DA-4BC5-B384-79AA00215BB3}"/>
    <dgm:cxn modelId="{4980D3E4-C0AB-4BB2-A471-F2F971DF169E}" type="presOf" srcId="{F1C3C0BF-3773-43E2-9EBD-4B405167A8F1}" destId="{80E2A601-0A83-4590-A70E-EB1D162BD747}" srcOrd="0" destOrd="0" presId="urn:microsoft.com/office/officeart/2005/8/layout/default"/>
    <dgm:cxn modelId="{0D2AD95E-8958-453A-9702-56E473F0D915}" type="presOf" srcId="{E69BC6FC-11C4-4F9E-8518-B28EB7AB287D}" destId="{A715E8A9-495C-49A4-992E-C444CA09B898}" srcOrd="0" destOrd="0" presId="urn:microsoft.com/office/officeart/2005/8/layout/default"/>
    <dgm:cxn modelId="{9F89FA93-8FD3-43D1-8A4C-2976179FBBB8}" type="presOf" srcId="{CB496127-CE43-49CF-A60C-4FC374F4C0E4}" destId="{66085660-CEB0-4960-BFED-E60763E3C2C9}" srcOrd="0" destOrd="0" presId="urn:microsoft.com/office/officeart/2005/8/layout/default"/>
    <dgm:cxn modelId="{80499179-B7E9-44C5-868B-418DEFF6B055}" srcId="{BEFBEC57-F0B9-46A4-95BA-395C03E15836}" destId="{D75C7983-6B01-466E-BBCF-984DCA96542D}" srcOrd="4" destOrd="0" parTransId="{C465ECF0-FCC0-4D83-AFCC-1231FCDC64BB}" sibTransId="{50CACD02-9294-449C-A89C-80CBC0FD0CB9}"/>
    <dgm:cxn modelId="{44A9D5F8-D720-40DC-A6A1-DEC68C40E65E}" type="presOf" srcId="{0CABDD20-3F25-41FB-BC6B-91E36AA05F6E}" destId="{CE6F8C3A-48C6-499F-85DD-9BD10E181E37}" srcOrd="0" destOrd="0" presId="urn:microsoft.com/office/officeart/2005/8/layout/default"/>
    <dgm:cxn modelId="{044C98BD-F4A2-431D-9689-841C8D98CC0B}" type="presOf" srcId="{E267E0EB-998B-4D15-9171-E6368FF6B3B7}" destId="{CC7E2B30-ECC4-4C87-92D5-ADA275A7B6AD}" srcOrd="0" destOrd="0" presId="urn:microsoft.com/office/officeart/2005/8/layout/default"/>
    <dgm:cxn modelId="{433F22E6-CCA3-4093-B6E5-260C8B28236B}" srcId="{BEFBEC57-F0B9-46A4-95BA-395C03E15836}" destId="{1DEF0DF1-0D1B-498A-80E9-AB84B9601AC7}" srcOrd="0" destOrd="0" parTransId="{678B0DED-AE7A-4537-B9C2-72A842D430E6}" sibTransId="{421B88C8-B275-4E48-A85B-242C6EDE68F7}"/>
    <dgm:cxn modelId="{0F3286C3-E8FB-4616-B294-A7A163E6FE93}" srcId="{BEFBEC57-F0B9-46A4-95BA-395C03E15836}" destId="{8B67D67F-AA34-45EC-9946-F552206A6250}" srcOrd="6" destOrd="0" parTransId="{2F34067C-1858-4A92-B540-62116F275FAD}" sibTransId="{0B9D4C57-67A3-4830-86B6-DFF82F5FCD7B}"/>
    <dgm:cxn modelId="{412AEABE-E177-4D9A-BB84-0DEBA95174B0}" type="presOf" srcId="{1BAE8681-63AF-429B-A256-A40E5888B7D7}" destId="{174F2C2E-9308-40D4-B1C3-905DE62BA06E}" srcOrd="0" destOrd="0" presId="urn:microsoft.com/office/officeart/2005/8/layout/default"/>
    <dgm:cxn modelId="{C945D1C1-2A7F-448D-BB5D-1B749EF2EE8E}" type="presOf" srcId="{CFD4359F-1A88-4E69-AC16-17ED33D33000}" destId="{A159C4E0-ABC9-4E36-A29B-957BF811D06E}" srcOrd="0" destOrd="0" presId="urn:microsoft.com/office/officeart/2005/8/layout/default"/>
    <dgm:cxn modelId="{F052BAE8-350F-41CC-A77B-11E7F5BEE071}" srcId="{BEFBEC57-F0B9-46A4-95BA-395C03E15836}" destId="{E69BC6FC-11C4-4F9E-8518-B28EB7AB287D}" srcOrd="14" destOrd="0" parTransId="{FCBDCB66-60AB-4298-B0EF-09155E50ED16}" sibTransId="{595E7FF3-33B8-439D-84A1-26B1C89A14EF}"/>
    <dgm:cxn modelId="{9372C7DB-CB2A-4CED-BDF9-D1D4704D0724}" srcId="{BEFBEC57-F0B9-46A4-95BA-395C03E15836}" destId="{1BAE8681-63AF-429B-A256-A40E5888B7D7}" srcOrd="11" destOrd="0" parTransId="{64659493-D681-485C-ACCF-185A93608F6D}" sibTransId="{672238C6-6DEC-4251-84EC-98E66567A85A}"/>
    <dgm:cxn modelId="{6A2E8900-A447-40B8-8ED2-E27ED5E3BB9F}" srcId="{BEFBEC57-F0B9-46A4-95BA-395C03E15836}" destId="{0CABDD20-3F25-41FB-BC6B-91E36AA05F6E}" srcOrd="5" destOrd="0" parTransId="{58C6B0A7-C07A-4219-93BA-723495EEE3E2}" sibTransId="{B4FF2194-6E36-41A1-8DAC-C41959979005}"/>
    <dgm:cxn modelId="{8711F00E-A903-4AFA-8F10-0C54A59FFB9F}" srcId="{BEFBEC57-F0B9-46A4-95BA-395C03E15836}" destId="{285C3869-7D0D-499A-A047-C3CFD7A98D38}" srcOrd="10" destOrd="0" parTransId="{F510845C-4D07-4B69-B0B6-2DEC35BE43A8}" sibTransId="{6F15A7CF-9E73-4D46-A2CF-76597E75ABA5}"/>
    <dgm:cxn modelId="{4CC83B14-F46D-42E5-8616-E087B046A15E}" type="presOf" srcId="{D75C7983-6B01-466E-BBCF-984DCA96542D}" destId="{C07C9D56-5079-43B1-A7C2-1B33B5FDF018}" srcOrd="0" destOrd="0" presId="urn:microsoft.com/office/officeart/2005/8/layout/default"/>
    <dgm:cxn modelId="{DFB0AC80-A75B-4C7F-AEB0-AFAB2FD82CA4}" srcId="{BEFBEC57-F0B9-46A4-95BA-395C03E15836}" destId="{CB496127-CE43-49CF-A60C-4FC374F4C0E4}" srcOrd="9" destOrd="0" parTransId="{AF1F3CCA-EDA0-440B-99CC-05C9E908528A}" sibTransId="{D80418E8-E506-401B-B692-028F4A22D56F}"/>
    <dgm:cxn modelId="{5992E6F2-558B-4577-9E17-E88212767F8F}" type="presOf" srcId="{3F4B3238-D4D7-4F1E-87CF-BD5DA4F36FE6}" destId="{76A0823C-10B7-44F5-BB65-C958A4A14BF4}" srcOrd="0" destOrd="0" presId="urn:microsoft.com/office/officeart/2005/8/layout/default"/>
    <dgm:cxn modelId="{E80DAFFE-61F5-44A3-AF6A-C8C767233EA7}" type="presOf" srcId="{BEFBEC57-F0B9-46A4-95BA-395C03E15836}" destId="{A275CAD8-03C9-40CE-A391-D2CDBA228AF5}" srcOrd="0" destOrd="0" presId="urn:microsoft.com/office/officeart/2005/8/layout/default"/>
    <dgm:cxn modelId="{2C089FDA-8B71-4E71-9484-1B1BAA7927B0}" srcId="{BEFBEC57-F0B9-46A4-95BA-395C03E15836}" destId="{8034E1C9-F5C9-45DD-96F2-44421ABF6209}" srcOrd="1" destOrd="0" parTransId="{58F9F721-14AF-4D59-BD08-64C752095BF0}" sibTransId="{1E0DD788-B5DF-41AD-93AB-93FA65B2B612}"/>
    <dgm:cxn modelId="{E5C32F3F-8B2D-45D5-82AE-E6647F43D43A}" srcId="{BEFBEC57-F0B9-46A4-95BA-395C03E15836}" destId="{3F4B3238-D4D7-4F1E-87CF-BD5DA4F36FE6}" srcOrd="13" destOrd="0" parTransId="{E327727F-6444-4E0D-9E59-76CC32672C53}" sibTransId="{99C80E80-B7BC-41D8-8884-5B7763372828}"/>
    <dgm:cxn modelId="{00E9836C-46AF-4051-86DF-53CE0008942F}" type="presOf" srcId="{285C3869-7D0D-499A-A047-C3CFD7A98D38}" destId="{871A2A7B-A7A9-493C-8B95-428BA2AFF8C5}" srcOrd="0" destOrd="0" presId="urn:microsoft.com/office/officeart/2005/8/layout/default"/>
    <dgm:cxn modelId="{62141F05-930B-4C0B-B51B-F989BD7145ED}" srcId="{BEFBEC57-F0B9-46A4-95BA-395C03E15836}" destId="{E267E0EB-998B-4D15-9171-E6368FF6B3B7}" srcOrd="8" destOrd="0" parTransId="{ECBFD384-6F0B-45E8-9005-36B988F172FE}" sibTransId="{E5262287-6287-4B13-852C-3B8F707034D4}"/>
    <dgm:cxn modelId="{C76CBCCB-BDE0-448A-90DB-64E5B0CB6073}" type="presOf" srcId="{0782BEDB-FCBE-4CA9-A619-3C2F4501E5FE}" destId="{B36058D5-BF6C-423D-B9BB-B111F23454FE}" srcOrd="0" destOrd="0" presId="urn:microsoft.com/office/officeart/2005/8/layout/default"/>
    <dgm:cxn modelId="{09B423C1-9A25-48D9-BA0C-914548E8E2C6}" type="presOf" srcId="{8034E1C9-F5C9-45DD-96F2-44421ABF6209}" destId="{CA0C427C-310D-4BDE-B079-EAA2655757D2}" srcOrd="0" destOrd="0" presId="urn:microsoft.com/office/officeart/2005/8/layout/default"/>
    <dgm:cxn modelId="{90F36849-F254-49B2-AA0C-558D702A610D}" srcId="{BEFBEC57-F0B9-46A4-95BA-395C03E15836}" destId="{0782BEDB-FCBE-4CA9-A619-3C2F4501E5FE}" srcOrd="3" destOrd="0" parTransId="{44C62D31-110A-40B7-8C5C-521CA1CD52FC}" sibTransId="{B9984891-ECA8-4E2E-87F6-130765B29DE7}"/>
    <dgm:cxn modelId="{E1E48ACE-2E36-42D9-8246-B10D68FBC151}" type="presOf" srcId="{9D2ADB97-AC54-4A38-92DD-C91269326EB1}" destId="{A0181367-1637-4769-B239-45DF0657B30B}" srcOrd="0" destOrd="0" presId="urn:microsoft.com/office/officeart/2005/8/layout/default"/>
    <dgm:cxn modelId="{02E61277-60C4-4AC7-B0F0-535C4921AF51}" srcId="{BEFBEC57-F0B9-46A4-95BA-395C03E15836}" destId="{F1C3C0BF-3773-43E2-9EBD-4B405167A8F1}" srcOrd="7" destOrd="0" parTransId="{DCF15127-885E-4B9D-A425-0D98EEF7E9AA}" sibTransId="{F6A6F08E-4CC6-44D3-AA29-9B7EB1AD545F}"/>
    <dgm:cxn modelId="{CB64DD91-7576-4C14-BAF7-B6635EE3DC0A}" type="presOf" srcId="{1DEF0DF1-0D1B-498A-80E9-AB84B9601AC7}" destId="{DA3803DC-D239-481B-8BCA-ECA3AD748DD4}" srcOrd="0" destOrd="0" presId="urn:microsoft.com/office/officeart/2005/8/layout/default"/>
    <dgm:cxn modelId="{F1DFC20C-12F9-4393-A2C4-8D6E0892BB3C}" srcId="{BEFBEC57-F0B9-46A4-95BA-395C03E15836}" destId="{9D2ADB97-AC54-4A38-92DD-C91269326EB1}" srcOrd="2" destOrd="0" parTransId="{83EDF0A1-6793-45B5-B337-AC34E4F92342}" sibTransId="{7170C45D-DEE6-41C1-B705-D8C4617E9A77}"/>
    <dgm:cxn modelId="{271F9CF3-CF2A-42FE-B56B-FD5D089BB0BC}" type="presParOf" srcId="{A275CAD8-03C9-40CE-A391-D2CDBA228AF5}" destId="{DA3803DC-D239-481B-8BCA-ECA3AD748DD4}" srcOrd="0" destOrd="0" presId="urn:microsoft.com/office/officeart/2005/8/layout/default"/>
    <dgm:cxn modelId="{7AF5FC22-CD4A-40CC-A96F-A8892092ADA1}" type="presParOf" srcId="{A275CAD8-03C9-40CE-A391-D2CDBA228AF5}" destId="{825E9746-9F7E-4429-8234-05B47E54F3EA}" srcOrd="1" destOrd="0" presId="urn:microsoft.com/office/officeart/2005/8/layout/default"/>
    <dgm:cxn modelId="{5B2FC4DA-8BC7-4770-80D4-3B1CB88D8C47}" type="presParOf" srcId="{A275CAD8-03C9-40CE-A391-D2CDBA228AF5}" destId="{CA0C427C-310D-4BDE-B079-EAA2655757D2}" srcOrd="2" destOrd="0" presId="urn:microsoft.com/office/officeart/2005/8/layout/default"/>
    <dgm:cxn modelId="{3934F167-C641-4763-B014-ABFC7F815191}" type="presParOf" srcId="{A275CAD8-03C9-40CE-A391-D2CDBA228AF5}" destId="{C2DE953D-25A4-47B4-B7AE-1D928C1D04F7}" srcOrd="3" destOrd="0" presId="urn:microsoft.com/office/officeart/2005/8/layout/default"/>
    <dgm:cxn modelId="{BE5BDC00-0396-4161-9BEB-53DAB6CE273D}" type="presParOf" srcId="{A275CAD8-03C9-40CE-A391-D2CDBA228AF5}" destId="{A0181367-1637-4769-B239-45DF0657B30B}" srcOrd="4" destOrd="0" presId="urn:microsoft.com/office/officeart/2005/8/layout/default"/>
    <dgm:cxn modelId="{486EB60E-5E82-48B6-87B3-7AA2F3C20E36}" type="presParOf" srcId="{A275CAD8-03C9-40CE-A391-D2CDBA228AF5}" destId="{F27D8C8F-8262-49A4-ACBA-9E70053B0CF5}" srcOrd="5" destOrd="0" presId="urn:microsoft.com/office/officeart/2005/8/layout/default"/>
    <dgm:cxn modelId="{BABB46EB-D90B-4C1F-A585-068D2909DB0A}" type="presParOf" srcId="{A275CAD8-03C9-40CE-A391-D2CDBA228AF5}" destId="{B36058D5-BF6C-423D-B9BB-B111F23454FE}" srcOrd="6" destOrd="0" presId="urn:microsoft.com/office/officeart/2005/8/layout/default"/>
    <dgm:cxn modelId="{1DE6A925-C059-478E-9181-6A2F399D11EF}" type="presParOf" srcId="{A275CAD8-03C9-40CE-A391-D2CDBA228AF5}" destId="{403F203E-1B6F-4EB1-95AC-FA23CAAFECE7}" srcOrd="7" destOrd="0" presId="urn:microsoft.com/office/officeart/2005/8/layout/default"/>
    <dgm:cxn modelId="{4D283C38-EF31-467B-BD62-BD7318299B0A}" type="presParOf" srcId="{A275CAD8-03C9-40CE-A391-D2CDBA228AF5}" destId="{C07C9D56-5079-43B1-A7C2-1B33B5FDF018}" srcOrd="8" destOrd="0" presId="urn:microsoft.com/office/officeart/2005/8/layout/default"/>
    <dgm:cxn modelId="{FBFC623E-4D69-47B3-8610-6F1989D05F4D}" type="presParOf" srcId="{A275CAD8-03C9-40CE-A391-D2CDBA228AF5}" destId="{26238098-3A95-4C17-BAD8-430220C05AF3}" srcOrd="9" destOrd="0" presId="urn:microsoft.com/office/officeart/2005/8/layout/default"/>
    <dgm:cxn modelId="{F79D5E7F-CBD1-4728-8DD2-BE3EC2C350AA}" type="presParOf" srcId="{A275CAD8-03C9-40CE-A391-D2CDBA228AF5}" destId="{CE6F8C3A-48C6-499F-85DD-9BD10E181E37}" srcOrd="10" destOrd="0" presId="urn:microsoft.com/office/officeart/2005/8/layout/default"/>
    <dgm:cxn modelId="{EC416497-861C-468B-BB65-FFF8B5335CBF}" type="presParOf" srcId="{A275CAD8-03C9-40CE-A391-D2CDBA228AF5}" destId="{AB63C64A-1105-4CEA-B116-B16249CAD1F8}" srcOrd="11" destOrd="0" presId="urn:microsoft.com/office/officeart/2005/8/layout/default"/>
    <dgm:cxn modelId="{36C65150-B4F8-4F0D-9FA2-B1AF4B5C8680}" type="presParOf" srcId="{A275CAD8-03C9-40CE-A391-D2CDBA228AF5}" destId="{2B9F22EE-8F44-4E60-BBE1-59DA73EEDEB2}" srcOrd="12" destOrd="0" presId="urn:microsoft.com/office/officeart/2005/8/layout/default"/>
    <dgm:cxn modelId="{C77D0D63-C464-4EC5-8A84-5F00379AB370}" type="presParOf" srcId="{A275CAD8-03C9-40CE-A391-D2CDBA228AF5}" destId="{759AFF56-A74C-4532-A13F-139891115058}" srcOrd="13" destOrd="0" presId="urn:microsoft.com/office/officeart/2005/8/layout/default"/>
    <dgm:cxn modelId="{6C74AA6F-9BB7-4744-8E54-E3746D29122A}" type="presParOf" srcId="{A275CAD8-03C9-40CE-A391-D2CDBA228AF5}" destId="{80E2A601-0A83-4590-A70E-EB1D162BD747}" srcOrd="14" destOrd="0" presId="urn:microsoft.com/office/officeart/2005/8/layout/default"/>
    <dgm:cxn modelId="{A17BC0E8-2064-49DC-B752-DC04086DCECE}" type="presParOf" srcId="{A275CAD8-03C9-40CE-A391-D2CDBA228AF5}" destId="{9CDA6C2B-605C-4D01-BFC4-9CC7EBC5A622}" srcOrd="15" destOrd="0" presId="urn:microsoft.com/office/officeart/2005/8/layout/default"/>
    <dgm:cxn modelId="{E13F15D5-AA9C-43DA-A12D-A55DD0007E4B}" type="presParOf" srcId="{A275CAD8-03C9-40CE-A391-D2CDBA228AF5}" destId="{CC7E2B30-ECC4-4C87-92D5-ADA275A7B6AD}" srcOrd="16" destOrd="0" presId="urn:microsoft.com/office/officeart/2005/8/layout/default"/>
    <dgm:cxn modelId="{CFB617F0-91E8-480A-94EA-11FAF151D7A7}" type="presParOf" srcId="{A275CAD8-03C9-40CE-A391-D2CDBA228AF5}" destId="{B3747822-E52E-4ADD-B95A-D21DD531BFD3}" srcOrd="17" destOrd="0" presId="urn:microsoft.com/office/officeart/2005/8/layout/default"/>
    <dgm:cxn modelId="{8D882461-FD2A-4D40-937B-F220B12DBACF}" type="presParOf" srcId="{A275CAD8-03C9-40CE-A391-D2CDBA228AF5}" destId="{66085660-CEB0-4960-BFED-E60763E3C2C9}" srcOrd="18" destOrd="0" presId="urn:microsoft.com/office/officeart/2005/8/layout/default"/>
    <dgm:cxn modelId="{91859F18-F693-4F51-8C95-6DB1BFFCC2F6}" type="presParOf" srcId="{A275CAD8-03C9-40CE-A391-D2CDBA228AF5}" destId="{4049F920-8FB2-4FBE-9B34-A35FB3D0C444}" srcOrd="19" destOrd="0" presId="urn:microsoft.com/office/officeart/2005/8/layout/default"/>
    <dgm:cxn modelId="{458B2A84-B7C7-448E-A2E3-D14669815322}" type="presParOf" srcId="{A275CAD8-03C9-40CE-A391-D2CDBA228AF5}" destId="{871A2A7B-A7A9-493C-8B95-428BA2AFF8C5}" srcOrd="20" destOrd="0" presId="urn:microsoft.com/office/officeart/2005/8/layout/default"/>
    <dgm:cxn modelId="{CB4943D5-D372-493B-9F3A-92C2991E0480}" type="presParOf" srcId="{A275CAD8-03C9-40CE-A391-D2CDBA228AF5}" destId="{9EA3D42A-7546-44BC-B290-FB35668BAA40}" srcOrd="21" destOrd="0" presId="urn:microsoft.com/office/officeart/2005/8/layout/default"/>
    <dgm:cxn modelId="{B2263CEB-F6BB-4282-A6F9-1C1C2410BCE0}" type="presParOf" srcId="{A275CAD8-03C9-40CE-A391-D2CDBA228AF5}" destId="{174F2C2E-9308-40D4-B1C3-905DE62BA06E}" srcOrd="22" destOrd="0" presId="urn:microsoft.com/office/officeart/2005/8/layout/default"/>
    <dgm:cxn modelId="{60D93389-B85F-4623-A549-D351574B6CEC}" type="presParOf" srcId="{A275CAD8-03C9-40CE-A391-D2CDBA228AF5}" destId="{B6C3CA95-CCAE-4161-9FEB-E07EFD609F5E}" srcOrd="23" destOrd="0" presId="urn:microsoft.com/office/officeart/2005/8/layout/default"/>
    <dgm:cxn modelId="{3097ECD8-DCCF-40C2-B602-66044C98243D}" type="presParOf" srcId="{A275CAD8-03C9-40CE-A391-D2CDBA228AF5}" destId="{A159C4E0-ABC9-4E36-A29B-957BF811D06E}" srcOrd="24" destOrd="0" presId="urn:microsoft.com/office/officeart/2005/8/layout/default"/>
    <dgm:cxn modelId="{833E2B0C-72BA-4B3D-B10D-60B265FF2FA2}" type="presParOf" srcId="{A275CAD8-03C9-40CE-A391-D2CDBA228AF5}" destId="{54F6791A-F2B3-4465-9F1E-7705186FA360}" srcOrd="25" destOrd="0" presId="urn:microsoft.com/office/officeart/2005/8/layout/default"/>
    <dgm:cxn modelId="{34A0F2DC-11AA-4A44-B344-F4E9906B6D47}" type="presParOf" srcId="{A275CAD8-03C9-40CE-A391-D2CDBA228AF5}" destId="{76A0823C-10B7-44F5-BB65-C958A4A14BF4}" srcOrd="26" destOrd="0" presId="urn:microsoft.com/office/officeart/2005/8/layout/default"/>
    <dgm:cxn modelId="{036D0824-BEBE-481F-A1F6-107AB8219161}" type="presParOf" srcId="{A275CAD8-03C9-40CE-A391-D2CDBA228AF5}" destId="{E9416302-1AB6-4E9F-9334-10F52037DD76}" srcOrd="27" destOrd="0" presId="urn:microsoft.com/office/officeart/2005/8/layout/default"/>
    <dgm:cxn modelId="{A8A2F979-F0D4-427E-B395-3FBD774EF336}" type="presParOf" srcId="{A275CAD8-03C9-40CE-A391-D2CDBA228AF5}" destId="{A715E8A9-495C-49A4-992E-C444CA09B898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B27A26-7958-4812-A4E9-A28C049DADA3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8128E06-274E-42F7-B1CA-DB9F87BEBF1E}">
      <dgm:prSet phldrT="[Текст]"/>
      <dgm:spPr/>
      <dgm:t>
        <a:bodyPr/>
        <a:lstStyle/>
        <a:p>
          <a:r>
            <a:rPr lang="ru-RU" dirty="0"/>
            <a:t>Неспособность обобщить и систематизировать собственный профессиональный опыт</a:t>
          </a:r>
        </a:p>
      </dgm:t>
    </dgm:pt>
    <dgm:pt modelId="{0B456501-4581-4568-8770-1DD4855A0967}" type="parTrans" cxnId="{56DE6697-F56F-4527-9F56-47C2E75A244F}">
      <dgm:prSet/>
      <dgm:spPr/>
      <dgm:t>
        <a:bodyPr/>
        <a:lstStyle/>
        <a:p>
          <a:endParaRPr lang="ru-RU"/>
        </a:p>
      </dgm:t>
    </dgm:pt>
    <dgm:pt modelId="{3B62BA79-0ED4-43B0-93A3-BDC652F063C4}" type="sibTrans" cxnId="{56DE6697-F56F-4527-9F56-47C2E75A244F}">
      <dgm:prSet/>
      <dgm:spPr/>
      <dgm:t>
        <a:bodyPr/>
        <a:lstStyle/>
        <a:p>
          <a:endParaRPr lang="ru-RU"/>
        </a:p>
      </dgm:t>
    </dgm:pt>
    <dgm:pt modelId="{D6984969-19E7-421B-8A37-13657F595FE1}">
      <dgm:prSet phldrT="[Текст]"/>
      <dgm:spPr/>
      <dgm:t>
        <a:bodyPr/>
        <a:lstStyle/>
        <a:p>
          <a:r>
            <a:rPr lang="ru-RU" dirty="0" err="1"/>
            <a:t>Невладение</a:t>
          </a:r>
          <a:r>
            <a:rPr lang="ru-RU" dirty="0"/>
            <a:t> техниками наставничества</a:t>
          </a:r>
        </a:p>
      </dgm:t>
    </dgm:pt>
    <dgm:pt modelId="{12D49AEF-F0FC-46CE-B29F-3920A24A5B27}" type="parTrans" cxnId="{EB1645FF-252F-4AD9-A927-8A46899D569F}">
      <dgm:prSet/>
      <dgm:spPr/>
      <dgm:t>
        <a:bodyPr/>
        <a:lstStyle/>
        <a:p>
          <a:endParaRPr lang="ru-RU"/>
        </a:p>
      </dgm:t>
    </dgm:pt>
    <dgm:pt modelId="{3A25C081-6AA8-43BD-8889-65943377AB73}" type="sibTrans" cxnId="{EB1645FF-252F-4AD9-A927-8A46899D569F}">
      <dgm:prSet/>
      <dgm:spPr/>
      <dgm:t>
        <a:bodyPr/>
        <a:lstStyle/>
        <a:p>
          <a:endParaRPr lang="ru-RU"/>
        </a:p>
      </dgm:t>
    </dgm:pt>
    <dgm:pt modelId="{18F8C8E5-8D1F-477C-BBC0-E2E9083A1678}">
      <dgm:prSet phldrT="[Текст]"/>
      <dgm:spPr/>
      <dgm:t>
        <a:bodyPr/>
        <a:lstStyle/>
        <a:p>
          <a:r>
            <a:rPr lang="ru-RU" dirty="0"/>
            <a:t>Формализм, отчетность, отсутствие стимулов</a:t>
          </a:r>
        </a:p>
      </dgm:t>
    </dgm:pt>
    <dgm:pt modelId="{FA3E89B1-CCCD-457F-B461-88F4CDD68A34}" type="parTrans" cxnId="{31D39022-F518-49C2-9740-C9D5FEED440D}">
      <dgm:prSet/>
      <dgm:spPr/>
      <dgm:t>
        <a:bodyPr/>
        <a:lstStyle/>
        <a:p>
          <a:endParaRPr lang="ru-RU"/>
        </a:p>
      </dgm:t>
    </dgm:pt>
    <dgm:pt modelId="{F5439991-4625-44B9-A59B-CF2FCFA63DE9}" type="sibTrans" cxnId="{31D39022-F518-49C2-9740-C9D5FEED440D}">
      <dgm:prSet/>
      <dgm:spPr/>
      <dgm:t>
        <a:bodyPr/>
        <a:lstStyle/>
        <a:p>
          <a:endParaRPr lang="ru-RU"/>
        </a:p>
      </dgm:t>
    </dgm:pt>
    <dgm:pt modelId="{AA0EEF6C-722A-4E22-B56D-C8F5DE0CA529}">
      <dgm:prSet phldrT="[Текст]"/>
      <dgm:spPr/>
      <dgm:t>
        <a:bodyPr/>
        <a:lstStyle/>
        <a:p>
          <a:r>
            <a:rPr lang="ru-RU" dirty="0"/>
            <a:t>Слабая организация наставничества, отсутствие четкого определения функций и полномочий</a:t>
          </a:r>
        </a:p>
      </dgm:t>
    </dgm:pt>
    <dgm:pt modelId="{04442EB1-F9A0-4B89-A884-2BD6DC2225D9}" type="parTrans" cxnId="{C12D4C4D-EE42-41A5-8C43-6CBD9ACF16D3}">
      <dgm:prSet/>
      <dgm:spPr/>
      <dgm:t>
        <a:bodyPr/>
        <a:lstStyle/>
        <a:p>
          <a:endParaRPr lang="ru-RU"/>
        </a:p>
      </dgm:t>
    </dgm:pt>
    <dgm:pt modelId="{6CD86E97-78ED-46E3-BD33-3C455E558151}" type="sibTrans" cxnId="{C12D4C4D-EE42-41A5-8C43-6CBD9ACF16D3}">
      <dgm:prSet/>
      <dgm:spPr/>
      <dgm:t>
        <a:bodyPr/>
        <a:lstStyle/>
        <a:p>
          <a:endParaRPr lang="ru-RU"/>
        </a:p>
      </dgm:t>
    </dgm:pt>
    <dgm:pt modelId="{ECB9C07D-24A5-4BF0-8B5B-2E2A4FDA07B0}">
      <dgm:prSet phldrT="[Текст]"/>
      <dgm:spPr/>
      <dgm:t>
        <a:bodyPr/>
        <a:lstStyle/>
        <a:p>
          <a:r>
            <a:rPr lang="ru-RU" dirty="0"/>
            <a:t>Подготовка наставляемых к участию в конкурсах</a:t>
          </a:r>
        </a:p>
      </dgm:t>
    </dgm:pt>
    <dgm:pt modelId="{901980A2-AE76-4030-8565-15821B824FF5}" type="parTrans" cxnId="{99CA170C-FA1D-4AA3-8A4F-058D2E26A38D}">
      <dgm:prSet/>
      <dgm:spPr/>
      <dgm:t>
        <a:bodyPr/>
        <a:lstStyle/>
        <a:p>
          <a:endParaRPr lang="ru-RU"/>
        </a:p>
      </dgm:t>
    </dgm:pt>
    <dgm:pt modelId="{D4379BCC-FE6C-4973-AC38-EDFE9F3FDFE7}" type="sibTrans" cxnId="{99CA170C-FA1D-4AA3-8A4F-058D2E26A38D}">
      <dgm:prSet/>
      <dgm:spPr/>
      <dgm:t>
        <a:bodyPr/>
        <a:lstStyle/>
        <a:p>
          <a:endParaRPr lang="ru-RU"/>
        </a:p>
      </dgm:t>
    </dgm:pt>
    <dgm:pt modelId="{F28DC759-A87A-437C-8AA0-0BA844D66197}">
      <dgm:prSet phldrT="[Текст]"/>
      <dgm:spPr/>
      <dgm:t>
        <a:bodyPr/>
        <a:lstStyle/>
        <a:p>
          <a:r>
            <a:rPr lang="ru-RU" dirty="0"/>
            <a:t>Страх перед новой деятельностью</a:t>
          </a:r>
        </a:p>
      </dgm:t>
    </dgm:pt>
    <dgm:pt modelId="{87BDC034-FC90-41AF-A40C-550ACF6B56BB}" type="parTrans" cxnId="{5E6C02EF-9801-4723-A586-31B7A7C1B7B9}">
      <dgm:prSet/>
      <dgm:spPr/>
      <dgm:t>
        <a:bodyPr/>
        <a:lstStyle/>
        <a:p>
          <a:endParaRPr lang="ru-RU"/>
        </a:p>
      </dgm:t>
    </dgm:pt>
    <dgm:pt modelId="{79DAD0C8-EA68-48F0-BF31-EC313EE84770}" type="sibTrans" cxnId="{5E6C02EF-9801-4723-A586-31B7A7C1B7B9}">
      <dgm:prSet/>
      <dgm:spPr/>
      <dgm:t>
        <a:bodyPr/>
        <a:lstStyle/>
        <a:p>
          <a:endParaRPr lang="ru-RU"/>
        </a:p>
      </dgm:t>
    </dgm:pt>
    <dgm:pt modelId="{0C1B8F44-3864-4827-9B7B-85ACAEDE0535}">
      <dgm:prSet phldrT="[Текст]"/>
      <dgm:spPr/>
      <dgm:t>
        <a:bodyPr/>
        <a:lstStyle/>
        <a:p>
          <a:r>
            <a:rPr lang="ru-RU" dirty="0"/>
            <a:t>Большая нагрузка, нехватка времени</a:t>
          </a:r>
        </a:p>
      </dgm:t>
    </dgm:pt>
    <dgm:pt modelId="{586E4D5E-AC06-4A12-A8A9-5F65442CC95B}" type="parTrans" cxnId="{44D7D479-CBDA-4A3F-9AB5-70F0327D6408}">
      <dgm:prSet/>
      <dgm:spPr/>
      <dgm:t>
        <a:bodyPr/>
        <a:lstStyle/>
        <a:p>
          <a:endParaRPr lang="ru-RU"/>
        </a:p>
      </dgm:t>
    </dgm:pt>
    <dgm:pt modelId="{13F03188-89D3-44F1-AC39-C5D51674DEE8}" type="sibTrans" cxnId="{44D7D479-CBDA-4A3F-9AB5-70F0327D6408}">
      <dgm:prSet/>
      <dgm:spPr/>
      <dgm:t>
        <a:bodyPr/>
        <a:lstStyle/>
        <a:p>
          <a:endParaRPr lang="ru-RU"/>
        </a:p>
      </dgm:t>
    </dgm:pt>
    <dgm:pt modelId="{D50CF27B-0F84-430F-A36A-FC41506CD876}">
      <dgm:prSet phldrT="[Текст]"/>
      <dgm:spPr/>
      <dgm:t>
        <a:bodyPr/>
        <a:lstStyle/>
        <a:p>
          <a:r>
            <a:rPr lang="ru-RU" dirty="0"/>
            <a:t>Слабые организаторские способности</a:t>
          </a:r>
        </a:p>
      </dgm:t>
    </dgm:pt>
    <dgm:pt modelId="{057C21AE-43BF-4F61-9583-1FB22ED1C3C1}" type="parTrans" cxnId="{F4636F54-6804-4C7B-83E8-9F7431B3412A}">
      <dgm:prSet/>
      <dgm:spPr/>
      <dgm:t>
        <a:bodyPr/>
        <a:lstStyle/>
        <a:p>
          <a:endParaRPr lang="ru-RU"/>
        </a:p>
      </dgm:t>
    </dgm:pt>
    <dgm:pt modelId="{77CE3DB6-FB00-4099-9518-F9C7D218F251}" type="sibTrans" cxnId="{F4636F54-6804-4C7B-83E8-9F7431B3412A}">
      <dgm:prSet/>
      <dgm:spPr/>
      <dgm:t>
        <a:bodyPr/>
        <a:lstStyle/>
        <a:p>
          <a:endParaRPr lang="ru-RU"/>
        </a:p>
      </dgm:t>
    </dgm:pt>
    <dgm:pt modelId="{9DFCC568-9C78-423B-82C4-16428512408D}" type="pres">
      <dgm:prSet presAssocID="{37B27A26-7958-4812-A4E9-A28C049DAD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0C4BF1-F2F8-455F-9E1E-35188B8FFB79}" type="pres">
      <dgm:prSet presAssocID="{98128E06-274E-42F7-B1CA-DB9F87BEBF1E}" presName="node" presStyleLbl="node1" presStyleIdx="0" presStyleCnt="8" custLinFactNeighborY="-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DDEB40-61CC-4BED-8F6A-EC50738BC661}" type="pres">
      <dgm:prSet presAssocID="{3B62BA79-0ED4-43B0-93A3-BDC652F063C4}" presName="sibTrans" presStyleCnt="0"/>
      <dgm:spPr/>
    </dgm:pt>
    <dgm:pt modelId="{B655160F-7577-42DC-82EB-773C95E7B7CE}" type="pres">
      <dgm:prSet presAssocID="{D6984969-19E7-421B-8A37-13657F595FE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6F706-3886-4ED9-B735-51F1CDDCB6BF}" type="pres">
      <dgm:prSet presAssocID="{3A25C081-6AA8-43BD-8889-65943377AB73}" presName="sibTrans" presStyleCnt="0"/>
      <dgm:spPr/>
    </dgm:pt>
    <dgm:pt modelId="{B85CE6C4-E7FE-4725-9BE6-F8840E20B64B}" type="pres">
      <dgm:prSet presAssocID="{18F8C8E5-8D1F-477C-BBC0-E2E9083A1678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A9CCF-F78D-4925-90A1-35AA6DB9BD12}" type="pres">
      <dgm:prSet presAssocID="{F5439991-4625-44B9-A59B-CF2FCFA63DE9}" presName="sibTrans" presStyleCnt="0"/>
      <dgm:spPr/>
    </dgm:pt>
    <dgm:pt modelId="{75274F57-12CC-4EFD-B760-761CC3AA5574}" type="pres">
      <dgm:prSet presAssocID="{AA0EEF6C-722A-4E22-B56D-C8F5DE0CA52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6DB60-C41D-45E2-AC8F-8A49D829FFFA}" type="pres">
      <dgm:prSet presAssocID="{6CD86E97-78ED-46E3-BD33-3C455E558151}" presName="sibTrans" presStyleCnt="0"/>
      <dgm:spPr/>
    </dgm:pt>
    <dgm:pt modelId="{D00A79EC-2568-4D5A-A7CF-BD475A378B3E}" type="pres">
      <dgm:prSet presAssocID="{ECB9C07D-24A5-4BF0-8B5B-2E2A4FDA07B0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66F12D-D7D4-4616-A4E5-CB6993FB39EA}" type="pres">
      <dgm:prSet presAssocID="{D4379BCC-FE6C-4973-AC38-EDFE9F3FDFE7}" presName="sibTrans" presStyleCnt="0"/>
      <dgm:spPr/>
    </dgm:pt>
    <dgm:pt modelId="{7B4FDD6D-5B4C-4E49-8933-516B6D7324F2}" type="pres">
      <dgm:prSet presAssocID="{F28DC759-A87A-437C-8AA0-0BA844D66197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E4DD0B-0049-4867-A311-51EC06F250D9}" type="pres">
      <dgm:prSet presAssocID="{79DAD0C8-EA68-48F0-BF31-EC313EE84770}" presName="sibTrans" presStyleCnt="0"/>
      <dgm:spPr/>
    </dgm:pt>
    <dgm:pt modelId="{7E5519DA-78F9-40AF-A2BD-26039F2AEF89}" type="pres">
      <dgm:prSet presAssocID="{0C1B8F44-3864-4827-9B7B-85ACAEDE053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4D2D49-88C3-4E88-A827-377A292C8A10}" type="pres">
      <dgm:prSet presAssocID="{13F03188-89D3-44F1-AC39-C5D51674DEE8}" presName="sibTrans" presStyleCnt="0"/>
      <dgm:spPr/>
    </dgm:pt>
    <dgm:pt modelId="{BEBF2E80-48C7-4814-977F-CA3B803EA1EA}" type="pres">
      <dgm:prSet presAssocID="{D50CF27B-0F84-430F-A36A-FC41506CD87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6C02EF-9801-4723-A586-31B7A7C1B7B9}" srcId="{37B27A26-7958-4812-A4E9-A28C049DADA3}" destId="{F28DC759-A87A-437C-8AA0-0BA844D66197}" srcOrd="5" destOrd="0" parTransId="{87BDC034-FC90-41AF-A40C-550ACF6B56BB}" sibTransId="{79DAD0C8-EA68-48F0-BF31-EC313EE84770}"/>
    <dgm:cxn modelId="{EB1645FF-252F-4AD9-A927-8A46899D569F}" srcId="{37B27A26-7958-4812-A4E9-A28C049DADA3}" destId="{D6984969-19E7-421B-8A37-13657F595FE1}" srcOrd="1" destOrd="0" parTransId="{12D49AEF-F0FC-46CE-B29F-3920A24A5B27}" sibTransId="{3A25C081-6AA8-43BD-8889-65943377AB73}"/>
    <dgm:cxn modelId="{9F13B813-F888-45CB-9025-F03EE751547E}" type="presOf" srcId="{D50CF27B-0F84-430F-A36A-FC41506CD876}" destId="{BEBF2E80-48C7-4814-977F-CA3B803EA1EA}" srcOrd="0" destOrd="0" presId="urn:microsoft.com/office/officeart/2005/8/layout/default"/>
    <dgm:cxn modelId="{DAF7F83C-63E6-4C44-B146-C6D4109D685C}" type="presOf" srcId="{D6984969-19E7-421B-8A37-13657F595FE1}" destId="{B655160F-7577-42DC-82EB-773C95E7B7CE}" srcOrd="0" destOrd="0" presId="urn:microsoft.com/office/officeart/2005/8/layout/default"/>
    <dgm:cxn modelId="{44D7D479-CBDA-4A3F-9AB5-70F0327D6408}" srcId="{37B27A26-7958-4812-A4E9-A28C049DADA3}" destId="{0C1B8F44-3864-4827-9B7B-85ACAEDE0535}" srcOrd="6" destOrd="0" parTransId="{586E4D5E-AC06-4A12-A8A9-5F65442CC95B}" sibTransId="{13F03188-89D3-44F1-AC39-C5D51674DEE8}"/>
    <dgm:cxn modelId="{40D4DD4E-A8A0-4BA9-8B35-0DF179F9A074}" type="presOf" srcId="{F28DC759-A87A-437C-8AA0-0BA844D66197}" destId="{7B4FDD6D-5B4C-4E49-8933-516B6D7324F2}" srcOrd="0" destOrd="0" presId="urn:microsoft.com/office/officeart/2005/8/layout/default"/>
    <dgm:cxn modelId="{C72FA6F7-BF22-4DD9-908C-D830D473640F}" type="presOf" srcId="{18F8C8E5-8D1F-477C-BBC0-E2E9083A1678}" destId="{B85CE6C4-E7FE-4725-9BE6-F8840E20B64B}" srcOrd="0" destOrd="0" presId="urn:microsoft.com/office/officeart/2005/8/layout/default"/>
    <dgm:cxn modelId="{56DE6697-F56F-4527-9F56-47C2E75A244F}" srcId="{37B27A26-7958-4812-A4E9-A28C049DADA3}" destId="{98128E06-274E-42F7-B1CA-DB9F87BEBF1E}" srcOrd="0" destOrd="0" parTransId="{0B456501-4581-4568-8770-1DD4855A0967}" sibTransId="{3B62BA79-0ED4-43B0-93A3-BDC652F063C4}"/>
    <dgm:cxn modelId="{C2EA0DBB-D64C-4D4B-8108-BFA2C7CEA1A5}" type="presOf" srcId="{0C1B8F44-3864-4827-9B7B-85ACAEDE0535}" destId="{7E5519DA-78F9-40AF-A2BD-26039F2AEF89}" srcOrd="0" destOrd="0" presId="urn:microsoft.com/office/officeart/2005/8/layout/default"/>
    <dgm:cxn modelId="{4076423E-660B-4B62-983E-6015279200C5}" type="presOf" srcId="{ECB9C07D-24A5-4BF0-8B5B-2E2A4FDA07B0}" destId="{D00A79EC-2568-4D5A-A7CF-BD475A378B3E}" srcOrd="0" destOrd="0" presId="urn:microsoft.com/office/officeart/2005/8/layout/default"/>
    <dgm:cxn modelId="{99CA170C-FA1D-4AA3-8A4F-058D2E26A38D}" srcId="{37B27A26-7958-4812-A4E9-A28C049DADA3}" destId="{ECB9C07D-24A5-4BF0-8B5B-2E2A4FDA07B0}" srcOrd="4" destOrd="0" parTransId="{901980A2-AE76-4030-8565-15821B824FF5}" sibTransId="{D4379BCC-FE6C-4973-AC38-EDFE9F3FDFE7}"/>
    <dgm:cxn modelId="{C12D4C4D-EE42-41A5-8C43-6CBD9ACF16D3}" srcId="{37B27A26-7958-4812-A4E9-A28C049DADA3}" destId="{AA0EEF6C-722A-4E22-B56D-C8F5DE0CA529}" srcOrd="3" destOrd="0" parTransId="{04442EB1-F9A0-4B89-A884-2BD6DC2225D9}" sibTransId="{6CD86E97-78ED-46E3-BD33-3C455E558151}"/>
    <dgm:cxn modelId="{D4F800D3-57CD-43E5-B25A-2D05F14528C8}" type="presOf" srcId="{98128E06-274E-42F7-B1CA-DB9F87BEBF1E}" destId="{5A0C4BF1-F2F8-455F-9E1E-35188B8FFB79}" srcOrd="0" destOrd="0" presId="urn:microsoft.com/office/officeart/2005/8/layout/default"/>
    <dgm:cxn modelId="{31D39022-F518-49C2-9740-C9D5FEED440D}" srcId="{37B27A26-7958-4812-A4E9-A28C049DADA3}" destId="{18F8C8E5-8D1F-477C-BBC0-E2E9083A1678}" srcOrd="2" destOrd="0" parTransId="{FA3E89B1-CCCD-457F-B461-88F4CDD68A34}" sibTransId="{F5439991-4625-44B9-A59B-CF2FCFA63DE9}"/>
    <dgm:cxn modelId="{F4636F54-6804-4C7B-83E8-9F7431B3412A}" srcId="{37B27A26-7958-4812-A4E9-A28C049DADA3}" destId="{D50CF27B-0F84-430F-A36A-FC41506CD876}" srcOrd="7" destOrd="0" parTransId="{057C21AE-43BF-4F61-9583-1FB22ED1C3C1}" sibTransId="{77CE3DB6-FB00-4099-9518-F9C7D218F251}"/>
    <dgm:cxn modelId="{EB9D97D1-AD9F-416F-8DDE-F2B6D4F5E085}" type="presOf" srcId="{AA0EEF6C-722A-4E22-B56D-C8F5DE0CA529}" destId="{75274F57-12CC-4EFD-B760-761CC3AA5574}" srcOrd="0" destOrd="0" presId="urn:microsoft.com/office/officeart/2005/8/layout/default"/>
    <dgm:cxn modelId="{E0ACDFA6-E60D-4529-AE2C-6AB51C53D62F}" type="presOf" srcId="{37B27A26-7958-4812-A4E9-A28C049DADA3}" destId="{9DFCC568-9C78-423B-82C4-16428512408D}" srcOrd="0" destOrd="0" presId="urn:microsoft.com/office/officeart/2005/8/layout/default"/>
    <dgm:cxn modelId="{3E80819C-6F2C-4844-A039-07BD7FD688D4}" type="presParOf" srcId="{9DFCC568-9C78-423B-82C4-16428512408D}" destId="{5A0C4BF1-F2F8-455F-9E1E-35188B8FFB79}" srcOrd="0" destOrd="0" presId="urn:microsoft.com/office/officeart/2005/8/layout/default"/>
    <dgm:cxn modelId="{174CBCE9-09C6-45CD-90EC-63019AB5B645}" type="presParOf" srcId="{9DFCC568-9C78-423B-82C4-16428512408D}" destId="{89DDEB40-61CC-4BED-8F6A-EC50738BC661}" srcOrd="1" destOrd="0" presId="urn:microsoft.com/office/officeart/2005/8/layout/default"/>
    <dgm:cxn modelId="{A930F7AB-A167-428B-834F-4BBAA8CE81C3}" type="presParOf" srcId="{9DFCC568-9C78-423B-82C4-16428512408D}" destId="{B655160F-7577-42DC-82EB-773C95E7B7CE}" srcOrd="2" destOrd="0" presId="urn:microsoft.com/office/officeart/2005/8/layout/default"/>
    <dgm:cxn modelId="{1175F5CD-D285-47F0-B26B-18EC31971698}" type="presParOf" srcId="{9DFCC568-9C78-423B-82C4-16428512408D}" destId="{6676F706-3886-4ED9-B735-51F1CDDCB6BF}" srcOrd="3" destOrd="0" presId="urn:microsoft.com/office/officeart/2005/8/layout/default"/>
    <dgm:cxn modelId="{DE9A960A-0372-4E56-8E52-3CF0FF4AA26D}" type="presParOf" srcId="{9DFCC568-9C78-423B-82C4-16428512408D}" destId="{B85CE6C4-E7FE-4725-9BE6-F8840E20B64B}" srcOrd="4" destOrd="0" presId="urn:microsoft.com/office/officeart/2005/8/layout/default"/>
    <dgm:cxn modelId="{10BF455B-BE0C-4FF7-8534-42BCE977673F}" type="presParOf" srcId="{9DFCC568-9C78-423B-82C4-16428512408D}" destId="{FDDA9CCF-F78D-4925-90A1-35AA6DB9BD12}" srcOrd="5" destOrd="0" presId="urn:microsoft.com/office/officeart/2005/8/layout/default"/>
    <dgm:cxn modelId="{7745894C-D72B-4BF5-BA28-46890ADBF120}" type="presParOf" srcId="{9DFCC568-9C78-423B-82C4-16428512408D}" destId="{75274F57-12CC-4EFD-B760-761CC3AA5574}" srcOrd="6" destOrd="0" presId="urn:microsoft.com/office/officeart/2005/8/layout/default"/>
    <dgm:cxn modelId="{AB70E1F5-FA56-477B-A2BB-CFB160B11E53}" type="presParOf" srcId="{9DFCC568-9C78-423B-82C4-16428512408D}" destId="{3E66DB60-C41D-45E2-AC8F-8A49D829FFFA}" srcOrd="7" destOrd="0" presId="urn:microsoft.com/office/officeart/2005/8/layout/default"/>
    <dgm:cxn modelId="{641DC996-A5E3-41DB-8DEA-C10A32DC9DD9}" type="presParOf" srcId="{9DFCC568-9C78-423B-82C4-16428512408D}" destId="{D00A79EC-2568-4D5A-A7CF-BD475A378B3E}" srcOrd="8" destOrd="0" presId="urn:microsoft.com/office/officeart/2005/8/layout/default"/>
    <dgm:cxn modelId="{8DCF762D-704F-4176-B292-4EDF4BF64918}" type="presParOf" srcId="{9DFCC568-9C78-423B-82C4-16428512408D}" destId="{4A66F12D-D7D4-4616-A4E5-CB6993FB39EA}" srcOrd="9" destOrd="0" presId="urn:microsoft.com/office/officeart/2005/8/layout/default"/>
    <dgm:cxn modelId="{89B058EA-143B-4CAF-9533-2A9D591883D5}" type="presParOf" srcId="{9DFCC568-9C78-423B-82C4-16428512408D}" destId="{7B4FDD6D-5B4C-4E49-8933-516B6D7324F2}" srcOrd="10" destOrd="0" presId="urn:microsoft.com/office/officeart/2005/8/layout/default"/>
    <dgm:cxn modelId="{2F9BD709-FB54-4EFD-AF25-84B7973C25EC}" type="presParOf" srcId="{9DFCC568-9C78-423B-82C4-16428512408D}" destId="{61E4DD0B-0049-4867-A311-51EC06F250D9}" srcOrd="11" destOrd="0" presId="urn:microsoft.com/office/officeart/2005/8/layout/default"/>
    <dgm:cxn modelId="{C4545C79-1B96-4314-931E-51CB019DBCBF}" type="presParOf" srcId="{9DFCC568-9C78-423B-82C4-16428512408D}" destId="{7E5519DA-78F9-40AF-A2BD-26039F2AEF89}" srcOrd="12" destOrd="0" presId="urn:microsoft.com/office/officeart/2005/8/layout/default"/>
    <dgm:cxn modelId="{234CD686-89C7-4A74-83B4-6083136E8C85}" type="presParOf" srcId="{9DFCC568-9C78-423B-82C4-16428512408D}" destId="{4D4D2D49-88C3-4E88-A827-377A292C8A10}" srcOrd="13" destOrd="0" presId="urn:microsoft.com/office/officeart/2005/8/layout/default"/>
    <dgm:cxn modelId="{EE229642-5325-4280-9304-C7C4320BE194}" type="presParOf" srcId="{9DFCC568-9C78-423B-82C4-16428512408D}" destId="{BEBF2E80-48C7-4814-977F-CA3B803EA1E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7C340-D878-451A-A484-AF8DFAE14642}">
      <dsp:nvSpPr>
        <dsp:cNvPr id="0" name=""/>
        <dsp:cNvSpPr/>
      </dsp:nvSpPr>
      <dsp:spPr>
        <a:xfrm>
          <a:off x="914795" y="611"/>
          <a:ext cx="1812083" cy="1087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Наставничество взаимовыгодно</a:t>
          </a:r>
        </a:p>
      </dsp:txBody>
      <dsp:txXfrm>
        <a:off x="914795" y="611"/>
        <a:ext cx="1812083" cy="1087250"/>
      </dsp:txXfrm>
    </dsp:sp>
    <dsp:sp modelId="{A23804D4-E453-4E2B-95E5-7D15EE3DA8EB}">
      <dsp:nvSpPr>
        <dsp:cNvPr id="0" name=""/>
        <dsp:cNvSpPr/>
      </dsp:nvSpPr>
      <dsp:spPr>
        <a:xfrm>
          <a:off x="2908087" y="611"/>
          <a:ext cx="1812083" cy="1087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Наставничество добровольно</a:t>
          </a:r>
        </a:p>
      </dsp:txBody>
      <dsp:txXfrm>
        <a:off x="2908087" y="611"/>
        <a:ext cx="1812083" cy="1087250"/>
      </dsp:txXfrm>
    </dsp:sp>
    <dsp:sp modelId="{F89C8A24-F505-44CD-A5C9-201C5811F83F}">
      <dsp:nvSpPr>
        <dsp:cNvPr id="0" name=""/>
        <dsp:cNvSpPr/>
      </dsp:nvSpPr>
      <dsp:spPr>
        <a:xfrm>
          <a:off x="4901379" y="611"/>
          <a:ext cx="1812083" cy="1087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Наставничество </a:t>
          </a:r>
          <a:r>
            <a:rPr lang="ru-RU" sz="1600" kern="1200" dirty="0" err="1"/>
            <a:t>неструктурированно</a:t>
          </a:r>
          <a:r>
            <a:rPr lang="ru-RU" sz="1600" kern="1200" dirty="0"/>
            <a:t> и неформально</a:t>
          </a:r>
        </a:p>
      </dsp:txBody>
      <dsp:txXfrm>
        <a:off x="4901379" y="611"/>
        <a:ext cx="1812083" cy="1087250"/>
      </dsp:txXfrm>
    </dsp:sp>
    <dsp:sp modelId="{59352F95-9DBF-4E43-8AAB-1C136E6862D9}">
      <dsp:nvSpPr>
        <dsp:cNvPr id="0" name=""/>
        <dsp:cNvSpPr/>
      </dsp:nvSpPr>
      <dsp:spPr>
        <a:xfrm>
          <a:off x="914795" y="1269070"/>
          <a:ext cx="1812083" cy="1087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Наставник всегда более опытный и успешный</a:t>
          </a:r>
        </a:p>
      </dsp:txBody>
      <dsp:txXfrm>
        <a:off x="914795" y="1269070"/>
        <a:ext cx="1812083" cy="1087250"/>
      </dsp:txXfrm>
    </dsp:sp>
    <dsp:sp modelId="{B8065D6B-037B-474F-9602-D1DF3BA6D84F}">
      <dsp:nvSpPr>
        <dsp:cNvPr id="0" name=""/>
        <dsp:cNvSpPr/>
      </dsp:nvSpPr>
      <dsp:spPr>
        <a:xfrm>
          <a:off x="2908087" y="1269070"/>
          <a:ext cx="1812083" cy="1087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Наставничество длительное, не имеет границ окончания</a:t>
          </a:r>
        </a:p>
      </dsp:txBody>
      <dsp:txXfrm>
        <a:off x="2908087" y="1269070"/>
        <a:ext cx="1812083" cy="1087250"/>
      </dsp:txXfrm>
    </dsp:sp>
    <dsp:sp modelId="{28E11B1D-7321-4783-9858-7E05BAE427B4}">
      <dsp:nvSpPr>
        <dsp:cNvPr id="0" name=""/>
        <dsp:cNvSpPr/>
      </dsp:nvSpPr>
      <dsp:spPr>
        <a:xfrm>
          <a:off x="4901379" y="1269070"/>
          <a:ext cx="1812083" cy="1087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Наставляемый – активный и инициативный участник взаимодействия</a:t>
          </a:r>
        </a:p>
      </dsp:txBody>
      <dsp:txXfrm>
        <a:off x="4901379" y="1269070"/>
        <a:ext cx="1812083" cy="1087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803DC-D239-481B-8BCA-ECA3AD748DD4}">
      <dsp:nvSpPr>
        <dsp:cNvPr id="0" name=""/>
        <dsp:cNvSpPr/>
      </dsp:nvSpPr>
      <dsp:spPr>
        <a:xfrm>
          <a:off x="3271" y="569501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уважения к личности наставляемого</a:t>
          </a:r>
        </a:p>
      </dsp:txBody>
      <dsp:txXfrm>
        <a:off x="3271" y="569501"/>
        <a:ext cx="1771231" cy="1062738"/>
      </dsp:txXfrm>
    </dsp:sp>
    <dsp:sp modelId="{CA0C427C-310D-4BDE-B079-EAA2655757D2}">
      <dsp:nvSpPr>
        <dsp:cNvPr id="0" name=""/>
        <dsp:cNvSpPr/>
      </dsp:nvSpPr>
      <dsp:spPr>
        <a:xfrm>
          <a:off x="1951626" y="569501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уважения к труду</a:t>
          </a:r>
        </a:p>
      </dsp:txBody>
      <dsp:txXfrm>
        <a:off x="1951626" y="569501"/>
        <a:ext cx="1771231" cy="1062738"/>
      </dsp:txXfrm>
    </dsp:sp>
    <dsp:sp modelId="{A0181367-1637-4769-B239-45DF0657B30B}">
      <dsp:nvSpPr>
        <dsp:cNvPr id="0" name=""/>
        <dsp:cNvSpPr/>
      </dsp:nvSpPr>
      <dsp:spPr>
        <a:xfrm>
          <a:off x="3899980" y="569501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законности</a:t>
          </a:r>
        </a:p>
      </dsp:txBody>
      <dsp:txXfrm>
        <a:off x="3899980" y="569501"/>
        <a:ext cx="1771231" cy="1062738"/>
      </dsp:txXfrm>
    </dsp:sp>
    <dsp:sp modelId="{B36058D5-BF6C-423D-B9BB-B111F23454FE}">
      <dsp:nvSpPr>
        <dsp:cNvPr id="0" name=""/>
        <dsp:cNvSpPr/>
      </dsp:nvSpPr>
      <dsp:spPr>
        <a:xfrm>
          <a:off x="5848335" y="569501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уважения к государству и обществу</a:t>
          </a:r>
        </a:p>
      </dsp:txBody>
      <dsp:txXfrm>
        <a:off x="5848335" y="569501"/>
        <a:ext cx="1771231" cy="1062738"/>
      </dsp:txXfrm>
    </dsp:sp>
    <dsp:sp modelId="{C07C9D56-5079-43B1-A7C2-1B33B5FDF018}">
      <dsp:nvSpPr>
        <dsp:cNvPr id="0" name=""/>
        <dsp:cNvSpPr/>
      </dsp:nvSpPr>
      <dsp:spPr>
        <a:xfrm>
          <a:off x="7796690" y="569501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уважения к русскому языку и родным языкам граждан</a:t>
          </a:r>
        </a:p>
      </dsp:txBody>
      <dsp:txXfrm>
        <a:off x="7796690" y="569501"/>
        <a:ext cx="1771231" cy="1062738"/>
      </dsp:txXfrm>
    </dsp:sp>
    <dsp:sp modelId="{CE6F8C3A-48C6-499F-85DD-9BD10E181E37}">
      <dsp:nvSpPr>
        <dsp:cNvPr id="0" name=""/>
        <dsp:cNvSpPr/>
      </dsp:nvSpPr>
      <dsp:spPr>
        <a:xfrm>
          <a:off x="3271" y="1809364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эталона</a:t>
          </a:r>
        </a:p>
      </dsp:txBody>
      <dsp:txXfrm>
        <a:off x="3271" y="1809364"/>
        <a:ext cx="1771231" cy="1062738"/>
      </dsp:txXfrm>
    </dsp:sp>
    <dsp:sp modelId="{2B9F22EE-8F44-4E60-BBE1-59DA73EEDEB2}">
      <dsp:nvSpPr>
        <dsp:cNvPr id="0" name=""/>
        <dsp:cNvSpPr/>
      </dsp:nvSpPr>
      <dsp:spPr>
        <a:xfrm>
          <a:off x="1951626" y="1809364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субъект-субъектного взаимодействия</a:t>
          </a:r>
        </a:p>
      </dsp:txBody>
      <dsp:txXfrm>
        <a:off x="1951626" y="1809364"/>
        <a:ext cx="1771231" cy="1062738"/>
      </dsp:txXfrm>
    </dsp:sp>
    <dsp:sp modelId="{80E2A601-0A83-4590-A70E-EB1D162BD747}">
      <dsp:nvSpPr>
        <dsp:cNvPr id="0" name=""/>
        <dsp:cNvSpPr/>
      </dsp:nvSpPr>
      <dsp:spPr>
        <a:xfrm>
          <a:off x="3899980" y="1809364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ответственности</a:t>
          </a:r>
        </a:p>
      </dsp:txBody>
      <dsp:txXfrm>
        <a:off x="3899980" y="1809364"/>
        <a:ext cx="1771231" cy="1062738"/>
      </dsp:txXfrm>
    </dsp:sp>
    <dsp:sp modelId="{CC7E2B30-ECC4-4C87-92D5-ADA275A7B6AD}">
      <dsp:nvSpPr>
        <dsp:cNvPr id="0" name=""/>
        <dsp:cNvSpPr/>
      </dsp:nvSpPr>
      <dsp:spPr>
        <a:xfrm>
          <a:off x="5848335" y="1809364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честности и открытости</a:t>
          </a:r>
        </a:p>
      </dsp:txBody>
      <dsp:txXfrm>
        <a:off x="5848335" y="1809364"/>
        <a:ext cx="1771231" cy="1062738"/>
      </dsp:txXfrm>
    </dsp:sp>
    <dsp:sp modelId="{66085660-CEB0-4960-BFED-E60763E3C2C9}">
      <dsp:nvSpPr>
        <dsp:cNvPr id="0" name=""/>
        <dsp:cNvSpPr/>
      </dsp:nvSpPr>
      <dsp:spPr>
        <a:xfrm>
          <a:off x="7796690" y="1809364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самостоятельности, инициативности и выбора</a:t>
          </a:r>
        </a:p>
      </dsp:txBody>
      <dsp:txXfrm>
        <a:off x="7796690" y="1809364"/>
        <a:ext cx="1771231" cy="1062738"/>
      </dsp:txXfrm>
    </dsp:sp>
    <dsp:sp modelId="{871A2A7B-A7A9-493C-8B95-428BA2AFF8C5}">
      <dsp:nvSpPr>
        <dsp:cNvPr id="0" name=""/>
        <dsp:cNvSpPr/>
      </dsp:nvSpPr>
      <dsp:spPr>
        <a:xfrm>
          <a:off x="3271" y="3049226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доброжелательности</a:t>
          </a:r>
        </a:p>
      </dsp:txBody>
      <dsp:txXfrm>
        <a:off x="3271" y="3049226"/>
        <a:ext cx="1771231" cy="1062738"/>
      </dsp:txXfrm>
    </dsp:sp>
    <dsp:sp modelId="{174F2C2E-9308-40D4-B1C3-905DE62BA06E}">
      <dsp:nvSpPr>
        <dsp:cNvPr id="0" name=""/>
        <dsp:cNvSpPr/>
      </dsp:nvSpPr>
      <dsp:spPr>
        <a:xfrm>
          <a:off x="1951626" y="3049226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осознания границ и возможностей своего влияния</a:t>
          </a:r>
        </a:p>
      </dsp:txBody>
      <dsp:txXfrm>
        <a:off x="1951626" y="3049226"/>
        <a:ext cx="1771231" cy="1062738"/>
      </dsp:txXfrm>
    </dsp:sp>
    <dsp:sp modelId="{A159C4E0-ABC9-4E36-A29B-957BF811D06E}">
      <dsp:nvSpPr>
        <dsp:cNvPr id="0" name=""/>
        <dsp:cNvSpPr/>
      </dsp:nvSpPr>
      <dsp:spPr>
        <a:xfrm>
          <a:off x="3899980" y="3049226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конфиденциальности</a:t>
          </a:r>
        </a:p>
      </dsp:txBody>
      <dsp:txXfrm>
        <a:off x="3899980" y="3049226"/>
        <a:ext cx="1771231" cy="1062738"/>
      </dsp:txXfrm>
    </dsp:sp>
    <dsp:sp modelId="{76A0823C-10B7-44F5-BB65-C958A4A14BF4}">
      <dsp:nvSpPr>
        <dsp:cNvPr id="0" name=""/>
        <dsp:cNvSpPr/>
      </dsp:nvSpPr>
      <dsp:spPr>
        <a:xfrm>
          <a:off x="5848335" y="3049226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преемственности</a:t>
          </a:r>
        </a:p>
      </dsp:txBody>
      <dsp:txXfrm>
        <a:off x="5848335" y="3049226"/>
        <a:ext cx="1771231" cy="1062738"/>
      </dsp:txXfrm>
    </dsp:sp>
    <dsp:sp modelId="{A715E8A9-495C-49A4-992E-C444CA09B898}">
      <dsp:nvSpPr>
        <dsp:cNvPr id="0" name=""/>
        <dsp:cNvSpPr/>
      </dsp:nvSpPr>
      <dsp:spPr>
        <a:xfrm>
          <a:off x="7796690" y="3049226"/>
          <a:ext cx="1771231" cy="1062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Принцип недопустимости аморальных форм поведения</a:t>
          </a:r>
        </a:p>
      </dsp:txBody>
      <dsp:txXfrm>
        <a:off x="7796690" y="3049226"/>
        <a:ext cx="1771231" cy="10627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C4BF1-F2F8-455F-9E1E-35188B8FFB79}">
      <dsp:nvSpPr>
        <dsp:cNvPr id="0" name=""/>
        <dsp:cNvSpPr/>
      </dsp:nvSpPr>
      <dsp:spPr>
        <a:xfrm>
          <a:off x="772302" y="0"/>
          <a:ext cx="2300382" cy="138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Неспособность обобщить и систематизировать собственный профессиональный опыт</a:t>
          </a:r>
        </a:p>
      </dsp:txBody>
      <dsp:txXfrm>
        <a:off x="772302" y="0"/>
        <a:ext cx="2300382" cy="1380229"/>
      </dsp:txXfrm>
    </dsp:sp>
    <dsp:sp modelId="{B655160F-7577-42DC-82EB-773C95E7B7CE}">
      <dsp:nvSpPr>
        <dsp:cNvPr id="0" name=""/>
        <dsp:cNvSpPr/>
      </dsp:nvSpPr>
      <dsp:spPr>
        <a:xfrm>
          <a:off x="3302723" y="1842"/>
          <a:ext cx="2300382" cy="138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/>
            <a:t>Невладение</a:t>
          </a:r>
          <a:r>
            <a:rPr lang="ru-RU" sz="1500" kern="1200" dirty="0"/>
            <a:t> техниками наставничества</a:t>
          </a:r>
        </a:p>
      </dsp:txBody>
      <dsp:txXfrm>
        <a:off x="3302723" y="1842"/>
        <a:ext cx="2300382" cy="1380229"/>
      </dsp:txXfrm>
    </dsp:sp>
    <dsp:sp modelId="{B85CE6C4-E7FE-4725-9BE6-F8840E20B64B}">
      <dsp:nvSpPr>
        <dsp:cNvPr id="0" name=""/>
        <dsp:cNvSpPr/>
      </dsp:nvSpPr>
      <dsp:spPr>
        <a:xfrm>
          <a:off x="5833144" y="1842"/>
          <a:ext cx="2300382" cy="138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Формализм, отчетность, отсутствие стимулов</a:t>
          </a:r>
        </a:p>
      </dsp:txBody>
      <dsp:txXfrm>
        <a:off x="5833144" y="1842"/>
        <a:ext cx="2300382" cy="1380229"/>
      </dsp:txXfrm>
    </dsp:sp>
    <dsp:sp modelId="{75274F57-12CC-4EFD-B760-761CC3AA5574}">
      <dsp:nvSpPr>
        <dsp:cNvPr id="0" name=""/>
        <dsp:cNvSpPr/>
      </dsp:nvSpPr>
      <dsp:spPr>
        <a:xfrm>
          <a:off x="772302" y="1612110"/>
          <a:ext cx="2300382" cy="138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Слабая организация наставничества, отсутствие четкого определения функций и полномочий</a:t>
          </a:r>
        </a:p>
      </dsp:txBody>
      <dsp:txXfrm>
        <a:off x="772302" y="1612110"/>
        <a:ext cx="2300382" cy="1380229"/>
      </dsp:txXfrm>
    </dsp:sp>
    <dsp:sp modelId="{D00A79EC-2568-4D5A-A7CF-BD475A378B3E}">
      <dsp:nvSpPr>
        <dsp:cNvPr id="0" name=""/>
        <dsp:cNvSpPr/>
      </dsp:nvSpPr>
      <dsp:spPr>
        <a:xfrm>
          <a:off x="3302723" y="1612110"/>
          <a:ext cx="2300382" cy="138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Подготовка наставляемых к участию в конкурсах</a:t>
          </a:r>
        </a:p>
      </dsp:txBody>
      <dsp:txXfrm>
        <a:off x="3302723" y="1612110"/>
        <a:ext cx="2300382" cy="1380229"/>
      </dsp:txXfrm>
    </dsp:sp>
    <dsp:sp modelId="{7B4FDD6D-5B4C-4E49-8933-516B6D7324F2}">
      <dsp:nvSpPr>
        <dsp:cNvPr id="0" name=""/>
        <dsp:cNvSpPr/>
      </dsp:nvSpPr>
      <dsp:spPr>
        <a:xfrm>
          <a:off x="5833144" y="1612110"/>
          <a:ext cx="2300382" cy="138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Страх перед новой деятельностью</a:t>
          </a:r>
        </a:p>
      </dsp:txBody>
      <dsp:txXfrm>
        <a:off x="5833144" y="1612110"/>
        <a:ext cx="2300382" cy="1380229"/>
      </dsp:txXfrm>
    </dsp:sp>
    <dsp:sp modelId="{7E5519DA-78F9-40AF-A2BD-26039F2AEF89}">
      <dsp:nvSpPr>
        <dsp:cNvPr id="0" name=""/>
        <dsp:cNvSpPr/>
      </dsp:nvSpPr>
      <dsp:spPr>
        <a:xfrm>
          <a:off x="2037513" y="3222378"/>
          <a:ext cx="2300382" cy="138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Большая нагрузка, нехватка времени</a:t>
          </a:r>
        </a:p>
      </dsp:txBody>
      <dsp:txXfrm>
        <a:off x="2037513" y="3222378"/>
        <a:ext cx="2300382" cy="1380229"/>
      </dsp:txXfrm>
    </dsp:sp>
    <dsp:sp modelId="{BEBF2E80-48C7-4814-977F-CA3B803EA1EA}">
      <dsp:nvSpPr>
        <dsp:cNvPr id="0" name=""/>
        <dsp:cNvSpPr/>
      </dsp:nvSpPr>
      <dsp:spPr>
        <a:xfrm>
          <a:off x="4567934" y="3222378"/>
          <a:ext cx="2300382" cy="138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Слабые организаторские способности</a:t>
          </a:r>
        </a:p>
      </dsp:txBody>
      <dsp:txXfrm>
        <a:off x="4567934" y="3222378"/>
        <a:ext cx="2300382" cy="1380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D2690-2A76-46EE-853F-7C4D9DC75B0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07701-991A-4FC0-8CDF-78003E8E3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10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07701-991A-4FC0-8CDF-78003E8E33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2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87440" y="1711440"/>
            <a:ext cx="877752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87440" y="3927240"/>
            <a:ext cx="877752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87440" y="17114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985280" y="17114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87440" y="39272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985280" y="39272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87440" y="1711440"/>
            <a:ext cx="282600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455280" y="1711440"/>
            <a:ext cx="282600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422760" y="1711440"/>
            <a:ext cx="282600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87440" y="3927240"/>
            <a:ext cx="282600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455280" y="3927240"/>
            <a:ext cx="282600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422760" y="3927240"/>
            <a:ext cx="282600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87440" y="1711440"/>
            <a:ext cx="8777520" cy="424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87440" y="1711440"/>
            <a:ext cx="8777520" cy="424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87440" y="1711440"/>
            <a:ext cx="4283280" cy="424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985280" y="1711440"/>
            <a:ext cx="4283280" cy="424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87440" y="291600"/>
            <a:ext cx="8777520" cy="566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87440" y="17114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985280" y="1711440"/>
            <a:ext cx="4283280" cy="424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87440" y="39272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87440" y="1711440"/>
            <a:ext cx="4283280" cy="424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985280" y="17114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985280" y="39272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87440" y="277200"/>
            <a:ext cx="877752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87440" y="17114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985280" y="1711440"/>
            <a:ext cx="428328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87440" y="3927240"/>
            <a:ext cx="8777520" cy="2023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87440" y="291600"/>
            <a:ext cx="8777520" cy="1221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87440" y="1711440"/>
            <a:ext cx="8777520" cy="424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image" Target="../media/image4.png"/><Relationship Id="rId7" Type="http://schemas.openxmlformats.org/officeDocument/2006/relationships/diagramData" Target="../diagrams/data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microsoft.com/office/2007/relationships/diagramDrawing" Target="../diagrams/drawing3.xml"/><Relationship Id="rId5" Type="http://schemas.openxmlformats.org/officeDocument/2006/relationships/image" Target="../media/image6.png"/><Relationship Id="rId10" Type="http://schemas.openxmlformats.org/officeDocument/2006/relationships/diagramColors" Target="../diagrams/colors3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10" Type="http://schemas.openxmlformats.org/officeDocument/2006/relationships/image" Target="../media/image10.png"/><Relationship Id="rId4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png"/><Relationship Id="rId7" Type="http://schemas.openxmlformats.org/officeDocument/2006/relationships/diagramData" Target="../diagrams/data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microsoft.com/office/2007/relationships/diagramDrawing" Target="../diagrams/drawing1.xml"/><Relationship Id="rId5" Type="http://schemas.openxmlformats.org/officeDocument/2006/relationships/image" Target="../media/image6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4.png"/><Relationship Id="rId7" Type="http://schemas.openxmlformats.org/officeDocument/2006/relationships/diagramData" Target="../diagrams/data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microsoft.com/office/2007/relationships/diagramDrawing" Target="../diagrams/drawing2.xml"/><Relationship Id="rId5" Type="http://schemas.openxmlformats.org/officeDocument/2006/relationships/image" Target="../media/image6.png"/><Relationship Id="rId10" Type="http://schemas.openxmlformats.org/officeDocument/2006/relationships/diagramColors" Target="../diagrams/colors2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" t="-2017" r="103" b="44044"/>
          <a:stretch/>
        </p:blipFill>
        <p:spPr>
          <a:xfrm>
            <a:off x="1426118" y="170116"/>
            <a:ext cx="7389845" cy="2859203"/>
          </a:xfrm>
          <a:prstGeom prst="rect">
            <a:avLst/>
          </a:prstGeom>
        </p:spPr>
      </p:pic>
      <p:sp>
        <p:nvSpPr>
          <p:cNvPr id="41" name="AutoShape 4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Freeform 6"/>
          <p:cNvSpPr/>
          <p:nvPr/>
        </p:nvSpPr>
        <p:spPr>
          <a:xfrm>
            <a:off x="488418" y="2644724"/>
            <a:ext cx="8030880" cy="1380960"/>
          </a:xfrm>
          <a:custGeom>
            <a:avLst/>
            <a:gdLst/>
            <a:ahLst/>
            <a:cxnLst/>
            <a:rect l="l" t="t" r="r" b="b"/>
            <a:pathLst>
              <a:path w="8031962" h="1382167">
                <a:moveTo>
                  <a:pt x="0" y="0"/>
                </a:moveTo>
                <a:lnTo>
                  <a:pt x="8031962" y="0"/>
                </a:lnTo>
                <a:lnTo>
                  <a:pt x="8031962" y="1382167"/>
                </a:lnTo>
                <a:lnTo>
                  <a:pt x="0" y="138216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"/>
            <a:srcRect/>
            <a:stretch/>
          </a:blipFill>
          <a:ln w="0"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TextBox 7"/>
          <p:cNvSpPr/>
          <p:nvPr/>
        </p:nvSpPr>
        <p:spPr>
          <a:xfrm>
            <a:off x="1008833" y="4025684"/>
            <a:ext cx="8224413" cy="22082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 algn="ctr">
              <a:lnSpc>
                <a:spcPts val="4292"/>
              </a:lnSpc>
            </a:pPr>
            <a:r>
              <a:rPr lang="ru-RU" sz="2800" b="1" spc="-160" dirty="0">
                <a:solidFill>
                  <a:srgbClr val="B6DBD2"/>
                </a:solidFill>
                <a:ea typeface="DejaVu Sans" panose="020B0603030804020204" pitchFamily="34" charset="0"/>
                <a:cs typeface="DejaVu Sans" panose="020B0603030804020204" pitchFamily="34" charset="0"/>
              </a:rPr>
              <a:t>Взаимоотношения наставника и </a:t>
            </a:r>
            <a:r>
              <a:rPr lang="ru-RU" sz="2800" b="1" spc="-160" dirty="0" smtClean="0">
                <a:solidFill>
                  <a:srgbClr val="B6DBD2"/>
                </a:solidFill>
                <a:ea typeface="DejaVu Sans" panose="020B0603030804020204" pitchFamily="34" charset="0"/>
                <a:cs typeface="DejaVu Sans" panose="020B0603030804020204" pitchFamily="34" charset="0"/>
              </a:rPr>
              <a:t>ученика</a:t>
            </a:r>
            <a:endParaRPr lang="en-US" sz="2800" b="1" spc="-160" dirty="0" smtClean="0">
              <a:solidFill>
                <a:srgbClr val="B6DBD2"/>
              </a:solidFill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pPr algn="ctr">
              <a:lnSpc>
                <a:spcPts val="4292"/>
              </a:lnSpc>
            </a:pPr>
            <a:r>
              <a:rPr lang="ru-RU" sz="2800" b="1" spc="-160" dirty="0">
                <a:solidFill>
                  <a:srgbClr val="B6DBD2"/>
                </a:solidFill>
                <a:ea typeface="DejaVu Sans" panose="020B0603030804020204" pitchFamily="34" charset="0"/>
                <a:cs typeface="DejaVu Sans" panose="020B0603030804020204" pitchFamily="34" charset="0"/>
              </a:rPr>
              <a:t>Часть 1. Наставник. Кто это</a:t>
            </a:r>
            <a:r>
              <a:rPr lang="ru-RU" sz="2800" b="1" spc="-160" dirty="0" smtClean="0">
                <a:solidFill>
                  <a:srgbClr val="B6DBD2"/>
                </a:solidFill>
                <a:ea typeface="DejaVu Sans" panose="020B0603030804020204" pitchFamily="34" charset="0"/>
                <a:cs typeface="DejaVu Sans" panose="020B0603030804020204" pitchFamily="34" charset="0"/>
              </a:rPr>
              <a:t>?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Москаленко </a:t>
            </a:r>
            <a:r>
              <a:rPr lang="ru-RU" b="1" i="1" dirty="0">
                <a:solidFill>
                  <a:schemeClr val="bg1"/>
                </a:solidFill>
              </a:rPr>
              <a:t>Галина Владимировна</a:t>
            </a:r>
          </a:p>
          <a:p>
            <a:pPr algn="ctr"/>
            <a:r>
              <a:rPr lang="ru-RU" i="1" dirty="0">
                <a:solidFill>
                  <a:schemeClr val="bg1"/>
                </a:solidFill>
              </a:rPr>
              <a:t>психолог-консультант, клинический психолог, преподаватель психологии</a:t>
            </a:r>
          </a:p>
          <a:p>
            <a:pPr algn="ctr">
              <a:lnSpc>
                <a:spcPts val="4292"/>
              </a:lnSpc>
            </a:pPr>
            <a:endParaRPr lang="ru-RU" sz="2800" b="1" spc="-160" dirty="0">
              <a:solidFill>
                <a:srgbClr val="B6DBD2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50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2"/>
          <p:cNvGrpSpPr/>
          <p:nvPr/>
        </p:nvGrpSpPr>
        <p:grpSpPr>
          <a:xfrm>
            <a:off x="842400" y="2922"/>
            <a:ext cx="8329592" cy="1654299"/>
            <a:chOff x="842400" y="842673"/>
            <a:chExt cx="8329592" cy="1654299"/>
          </a:xfrm>
        </p:grpSpPr>
        <p:sp>
          <p:nvSpPr>
            <p:cNvPr id="76" name="TextBox 3"/>
            <p:cNvSpPr/>
            <p:nvPr/>
          </p:nvSpPr>
          <p:spPr>
            <a:xfrm>
              <a:off x="842400" y="842673"/>
              <a:ext cx="8329592" cy="1654299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0" tIns="0" rIns="0" bIns="0" anchor="t">
              <a:spAutoFit/>
            </a:bodyPr>
            <a:lstStyle/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2800" b="1" spc="-160" dirty="0">
                  <a:solidFill>
                    <a:srgbClr val="74A5BB"/>
                  </a:solidFill>
                  <a:ea typeface="Montserrat Heavy"/>
                </a:rPr>
                <a:t>Препятствия к осуществлению роли наставника </a:t>
              </a:r>
            </a:p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1600" b="1" spc="-160" dirty="0">
                  <a:solidFill>
                    <a:srgbClr val="74A5BB"/>
                  </a:solidFill>
                  <a:ea typeface="Montserrat Heavy"/>
                </a:rPr>
                <a:t>(на примере педагогов по </a:t>
              </a:r>
              <a:r>
                <a:rPr lang="ru-RU" sz="1600" b="1" spc="-160" dirty="0" err="1">
                  <a:solidFill>
                    <a:srgbClr val="74A5BB"/>
                  </a:solidFill>
                  <a:ea typeface="Montserrat Heavy"/>
                </a:rPr>
                <a:t>С.Ю</a:t>
              </a:r>
              <a:r>
                <a:rPr lang="ru-RU" sz="1600" b="1" spc="-160" dirty="0">
                  <a:solidFill>
                    <a:srgbClr val="74A5BB"/>
                  </a:solidFill>
                  <a:ea typeface="Montserrat Heavy"/>
                </a:rPr>
                <a:t>. </a:t>
              </a:r>
              <a:r>
                <a:rPr lang="ru-RU" sz="1600" b="1" spc="-160" dirty="0" err="1">
                  <a:solidFill>
                    <a:srgbClr val="74A5BB"/>
                  </a:solidFill>
                  <a:ea typeface="Montserrat Heavy"/>
                </a:rPr>
                <a:t>Трапицыну</a:t>
              </a:r>
              <a:r>
                <a:rPr lang="ru-RU" sz="1600" b="1" spc="-160" dirty="0">
                  <a:solidFill>
                    <a:srgbClr val="74A5BB"/>
                  </a:solidFill>
                  <a:ea typeface="Montserrat Heavy"/>
                </a:rPr>
                <a:t>, </a:t>
              </a:r>
              <a:r>
                <a:rPr lang="ru-RU" sz="1600" b="1" spc="-160" dirty="0" err="1">
                  <a:solidFill>
                    <a:srgbClr val="74A5BB"/>
                  </a:solidFill>
                  <a:ea typeface="Montserrat Heavy"/>
                </a:rPr>
                <a:t>О.А</a:t>
              </a:r>
              <a:r>
                <a:rPr lang="ru-RU" sz="1600" b="1" spc="-160" dirty="0">
                  <a:solidFill>
                    <a:srgbClr val="74A5BB"/>
                  </a:solidFill>
                  <a:ea typeface="Montserrat Heavy"/>
                </a:rPr>
                <a:t>. </a:t>
              </a:r>
              <a:r>
                <a:rPr lang="ru-RU" sz="1600" b="1" spc="-160" dirty="0" err="1">
                  <a:solidFill>
                    <a:srgbClr val="74A5BB"/>
                  </a:solidFill>
                  <a:ea typeface="Montserrat Heavy"/>
                </a:rPr>
                <a:t>Граничиной</a:t>
              </a:r>
              <a:r>
                <a:rPr lang="ru-RU" sz="1600" b="1" spc="-160" dirty="0">
                  <a:solidFill>
                    <a:srgbClr val="74A5BB"/>
                  </a:solidFill>
                  <a:ea typeface="Montserrat Heavy"/>
                </a:rPr>
                <a:t>, </a:t>
              </a:r>
              <a:r>
                <a:rPr lang="ru-RU" sz="1600" b="1" spc="-160" dirty="0" err="1">
                  <a:solidFill>
                    <a:srgbClr val="74A5BB"/>
                  </a:solidFill>
                  <a:ea typeface="Montserrat Heavy"/>
                </a:rPr>
                <a:t>Е.Н</a:t>
              </a:r>
              <a:r>
                <a:rPr lang="ru-RU" sz="1600" b="1" spc="-160" dirty="0">
                  <a:solidFill>
                    <a:srgbClr val="74A5BB"/>
                  </a:solidFill>
                  <a:ea typeface="Montserrat Heavy"/>
                </a:rPr>
                <a:t>. Агаповой, </a:t>
              </a:r>
              <a:r>
                <a:rPr lang="ru-RU" sz="1600" b="1" spc="-160" dirty="0" err="1">
                  <a:solidFill>
                    <a:srgbClr val="74A5BB"/>
                  </a:solidFill>
                  <a:ea typeface="Montserrat Heavy"/>
                </a:rPr>
                <a:t>М.В</a:t>
              </a:r>
              <a:r>
                <a:rPr lang="ru-RU" sz="1600" b="1" spc="-160" dirty="0">
                  <a:solidFill>
                    <a:srgbClr val="74A5BB"/>
                  </a:solidFill>
                  <a:ea typeface="Montserrat Heavy"/>
                </a:rPr>
                <a:t>. Жаровой)</a:t>
              </a:r>
            </a:p>
            <a:p>
              <a:pPr>
                <a:lnSpc>
                  <a:spcPts val="4292"/>
                </a:lnSpc>
                <a:tabLst>
                  <a:tab pos="0" algn="l"/>
                </a:tabLst>
              </a:pPr>
              <a:endParaRPr lang="ru-RU" sz="3900" b="1" spc="-160" dirty="0">
                <a:solidFill>
                  <a:srgbClr val="74A5BB"/>
                </a:solidFill>
                <a:ea typeface="Montserrat Heavy"/>
              </a:endParaRPr>
            </a:p>
          </p:txBody>
        </p:sp>
        <p:sp>
          <p:nvSpPr>
            <p:cNvPr id="77" name="TextBox 4"/>
            <p:cNvSpPr/>
            <p:nvPr/>
          </p:nvSpPr>
          <p:spPr>
            <a:xfrm>
              <a:off x="842400" y="1546920"/>
              <a:ext cx="7068240" cy="35945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3149"/>
                </a:lnSpc>
              </a:pPr>
              <a:endParaRPr lang="ru-RU" sz="2100" b="0" strike="noStrike" spc="-1" dirty="0">
                <a:latin typeface="Arial"/>
              </a:endParaRPr>
            </a:p>
          </p:txBody>
        </p:sp>
      </p:grpSp>
      <p:sp>
        <p:nvSpPr>
          <p:cNvPr id="78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graphicFrame>
        <p:nvGraphicFramePr>
          <p:cNvPr id="15" name="Схема 14">
            <a:extLst>
              <a:ext uri="{FF2B5EF4-FFF2-40B4-BE49-F238E27FC236}">
                <a16:creationId xmlns="" xmlns:a16="http://schemas.microsoft.com/office/drawing/2014/main" id="{50AA4C20-9B59-4497-80D6-82C42DC55E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6211540"/>
              </p:ext>
            </p:extLst>
          </p:nvPr>
        </p:nvGraphicFramePr>
        <p:xfrm>
          <a:off x="431596" y="1278524"/>
          <a:ext cx="8905830" cy="460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102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2"/>
          <p:cNvGrpSpPr/>
          <p:nvPr/>
        </p:nvGrpSpPr>
        <p:grpSpPr>
          <a:xfrm>
            <a:off x="1413000" y="1482480"/>
            <a:ext cx="7068240" cy="1100880"/>
            <a:chOff x="1413000" y="1482480"/>
            <a:chExt cx="7068240" cy="1100880"/>
          </a:xfrm>
        </p:grpSpPr>
        <p:sp>
          <p:nvSpPr>
            <p:cNvPr id="104" name="TextBox 3"/>
            <p:cNvSpPr/>
            <p:nvPr/>
          </p:nvSpPr>
          <p:spPr>
            <a:xfrm>
              <a:off x="1413000" y="1482480"/>
              <a:ext cx="7068240" cy="551433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 algn="ctr">
                <a:lnSpc>
                  <a:spcPts val="4292"/>
                </a:lnSpc>
                <a:tabLst>
                  <a:tab pos="0" algn="l"/>
                </a:tabLst>
              </a:pPr>
              <a:r>
                <a:rPr lang="en-US" sz="3900" b="1" spc="-160" dirty="0" err="1">
                  <a:solidFill>
                    <a:srgbClr val="B6DBD2"/>
                  </a:solidFill>
                  <a:latin typeface="+mj-lt"/>
                  <a:ea typeface="Montserrat Heavy"/>
                </a:rPr>
                <a:t>СПАСИБО</a:t>
              </a:r>
              <a:r>
                <a:rPr lang="en-US" sz="3900" b="1" spc="-160" dirty="0">
                  <a:solidFill>
                    <a:srgbClr val="B6DBD2"/>
                  </a:solidFill>
                  <a:latin typeface="+mj-lt"/>
                  <a:ea typeface="Montserrat Heavy"/>
                </a:rPr>
                <a:t> </a:t>
              </a:r>
              <a:r>
                <a:rPr lang="en-US" sz="3900" b="1" spc="-160" dirty="0" err="1">
                  <a:solidFill>
                    <a:srgbClr val="B6DBD2"/>
                  </a:solidFill>
                  <a:latin typeface="+mj-lt"/>
                  <a:ea typeface="Montserrat Heavy"/>
                </a:rPr>
                <a:t>ЗА</a:t>
              </a:r>
              <a:r>
                <a:rPr lang="en-US" sz="3900" b="1" spc="-160" dirty="0">
                  <a:solidFill>
                    <a:srgbClr val="B6DBD2"/>
                  </a:solidFill>
                  <a:latin typeface="+mj-lt"/>
                  <a:ea typeface="Montserrat Heavy"/>
                </a:rPr>
                <a:t> </a:t>
              </a:r>
              <a:r>
                <a:rPr lang="en-US" sz="3900" b="1" spc="-160" dirty="0" err="1">
                  <a:solidFill>
                    <a:srgbClr val="B6DBD2"/>
                  </a:solidFill>
                  <a:latin typeface="+mj-lt"/>
                  <a:ea typeface="Montserrat Heavy"/>
                </a:rPr>
                <a:t>ВНИМАНИЕ</a:t>
              </a:r>
              <a:r>
                <a:rPr lang="en-US" sz="3900" b="1" spc="-160" dirty="0">
                  <a:solidFill>
                    <a:srgbClr val="B6DBD2"/>
                  </a:solidFill>
                  <a:latin typeface="+mj-lt"/>
                  <a:ea typeface="Montserrat Heavy"/>
                </a:rPr>
                <a:t>!</a:t>
              </a:r>
              <a:endParaRPr lang="ru-RU" sz="3900" b="1" spc="-160" dirty="0">
                <a:solidFill>
                  <a:srgbClr val="B6DBD2"/>
                </a:solidFill>
                <a:latin typeface="+mj-lt"/>
                <a:ea typeface="Montserrat Heavy"/>
              </a:endParaRPr>
            </a:p>
          </p:txBody>
        </p:sp>
        <p:sp>
          <p:nvSpPr>
            <p:cNvPr id="105" name="TextBox 4"/>
            <p:cNvSpPr/>
            <p:nvPr/>
          </p:nvSpPr>
          <p:spPr>
            <a:xfrm>
              <a:off x="1413000" y="2214360"/>
              <a:ext cx="7068240" cy="369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6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Freeform 6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Freeform 16"/>
          <p:cNvSpPr/>
          <p:nvPr/>
        </p:nvSpPr>
        <p:spPr>
          <a:xfrm>
            <a:off x="3395160" y="4414680"/>
            <a:ext cx="675720" cy="675720"/>
          </a:xfrm>
          <a:custGeom>
            <a:avLst/>
            <a:gdLst/>
            <a:ahLst/>
            <a:cxnLst/>
            <a:rect l="l" t="t" r="r" b="b"/>
            <a:pathLst>
              <a:path w="676799" h="676799">
                <a:moveTo>
                  <a:pt x="0" y="0"/>
                </a:moveTo>
                <a:lnTo>
                  <a:pt x="676800" y="0"/>
                </a:lnTo>
                <a:lnTo>
                  <a:pt x="676800" y="676799"/>
                </a:lnTo>
                <a:lnTo>
                  <a:pt x="0" y="67679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Freeform 18"/>
          <p:cNvSpPr/>
          <p:nvPr/>
        </p:nvSpPr>
        <p:spPr>
          <a:xfrm>
            <a:off x="3395160" y="2932200"/>
            <a:ext cx="707040" cy="707040"/>
          </a:xfrm>
          <a:custGeom>
            <a:avLst/>
            <a:gdLst/>
            <a:ahLst/>
            <a:cxnLst/>
            <a:rect l="l" t="t" r="r" b="b"/>
            <a:pathLst>
              <a:path w="707972" h="707972">
                <a:moveTo>
                  <a:pt x="0" y="0"/>
                </a:moveTo>
                <a:lnTo>
                  <a:pt x="707972" y="0"/>
                </a:lnTo>
                <a:lnTo>
                  <a:pt x="707972" y="707972"/>
                </a:lnTo>
                <a:lnTo>
                  <a:pt x="0" y="707972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0" name="TextBox 19"/>
          <p:cNvSpPr/>
          <p:nvPr/>
        </p:nvSpPr>
        <p:spPr>
          <a:xfrm>
            <a:off x="4448160" y="1963800"/>
            <a:ext cx="4840560" cy="311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ts val="6126"/>
              </a:lnSpc>
            </a:pPr>
            <a:endParaRPr lang="ru-RU" sz="1800" b="0" strike="noStrike" spc="-1" dirty="0">
              <a:solidFill>
                <a:srgbClr val="12539E"/>
              </a:solidFill>
              <a:latin typeface="Arial"/>
            </a:endParaRPr>
          </a:p>
          <a:p>
            <a:pPr>
              <a:lnSpc>
                <a:spcPts val="6126"/>
              </a:lnSpc>
            </a:pPr>
            <a:r>
              <a:rPr lang="en-US" sz="3900" b="1" i="1" strike="noStrike" spc="-165" dirty="0">
                <a:solidFill>
                  <a:srgbClr val="12539E"/>
                </a:solidFill>
                <a:latin typeface="+mj-lt"/>
                <a:ea typeface="Gotham Bold Italics"/>
              </a:rPr>
              <a:t>vk.com/</a:t>
            </a:r>
            <a:r>
              <a:rPr lang="en-US" sz="3900" b="1" i="1" strike="noStrike" spc="-165" dirty="0" err="1">
                <a:solidFill>
                  <a:srgbClr val="12539E"/>
                </a:solidFill>
                <a:latin typeface="+mj-lt"/>
                <a:ea typeface="Gotham Bold Italics"/>
              </a:rPr>
              <a:t>sportiss_spb</a:t>
            </a:r>
            <a:endParaRPr lang="ru-RU" sz="3900" b="0" strike="noStrike" spc="-1" dirty="0">
              <a:solidFill>
                <a:srgbClr val="12539E"/>
              </a:solidFill>
              <a:latin typeface="+mj-lt"/>
            </a:endParaRPr>
          </a:p>
          <a:p>
            <a:pPr>
              <a:lnSpc>
                <a:spcPts val="6126"/>
              </a:lnSpc>
            </a:pPr>
            <a:r>
              <a:rPr lang="en-US" sz="3900" b="1" i="1" strike="noStrike" spc="-165" dirty="0">
                <a:solidFill>
                  <a:srgbClr val="12539E"/>
                </a:solidFill>
                <a:latin typeface="+mj-lt"/>
                <a:ea typeface="Gotham Bold Italics"/>
              </a:rPr>
              <a:t>sportiss.ru</a:t>
            </a:r>
            <a:endParaRPr lang="ru-RU" sz="3900" b="0" strike="noStrike" spc="-1" dirty="0">
              <a:solidFill>
                <a:srgbClr val="12539E"/>
              </a:solidFill>
              <a:latin typeface="+mj-lt"/>
            </a:endParaRPr>
          </a:p>
          <a:p>
            <a:pPr>
              <a:lnSpc>
                <a:spcPts val="6126"/>
              </a:lnSpc>
            </a:pPr>
            <a:r>
              <a:rPr lang="en-US" sz="3900" b="1" i="1" strike="noStrike" spc="-165" dirty="0">
                <a:solidFill>
                  <a:srgbClr val="12539E"/>
                </a:solidFill>
                <a:latin typeface="+mj-lt"/>
                <a:ea typeface="Gotham Bold Italics"/>
              </a:rPr>
              <a:t>info@sportiss.ru </a:t>
            </a:r>
            <a:endParaRPr lang="ru-RU" sz="3900" b="0" strike="noStrike" spc="-1" dirty="0">
              <a:solidFill>
                <a:srgbClr val="12539E"/>
              </a:solidFill>
              <a:latin typeface="+mj-lt"/>
            </a:endParaRPr>
          </a:p>
        </p:txBody>
      </p:sp>
      <p:sp>
        <p:nvSpPr>
          <p:cNvPr id="25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6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57" y="2763807"/>
            <a:ext cx="2463282" cy="24632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2"/>
          <p:cNvGrpSpPr/>
          <p:nvPr/>
        </p:nvGrpSpPr>
        <p:grpSpPr>
          <a:xfrm>
            <a:off x="842400" y="814680"/>
            <a:ext cx="7068240" cy="1091697"/>
            <a:chOff x="842400" y="814680"/>
            <a:chExt cx="7068240" cy="1091697"/>
          </a:xfrm>
        </p:grpSpPr>
        <p:sp>
          <p:nvSpPr>
            <p:cNvPr id="76" name="TextBox 3"/>
            <p:cNvSpPr/>
            <p:nvPr/>
          </p:nvSpPr>
          <p:spPr>
            <a:xfrm>
              <a:off x="842400" y="814680"/>
              <a:ext cx="7068240" cy="551433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3900" b="1" spc="-160" dirty="0">
                  <a:solidFill>
                    <a:srgbClr val="74A5BB"/>
                  </a:solidFill>
                  <a:ea typeface="Montserrat Heavy"/>
                </a:rPr>
                <a:t>Что такое наставничество?</a:t>
              </a:r>
            </a:p>
          </p:txBody>
        </p:sp>
        <p:sp>
          <p:nvSpPr>
            <p:cNvPr id="77" name="TextBox 4"/>
            <p:cNvSpPr/>
            <p:nvPr/>
          </p:nvSpPr>
          <p:spPr>
            <a:xfrm>
              <a:off x="842400" y="1546920"/>
              <a:ext cx="7068240" cy="35945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3149"/>
                </a:lnSpc>
              </a:pPr>
              <a:endParaRPr lang="ru-RU" sz="2100" b="0" strike="noStrike" spc="-1" dirty="0">
                <a:latin typeface="Arial"/>
              </a:endParaRPr>
            </a:p>
          </p:txBody>
        </p:sp>
      </p:grpSp>
      <p:sp>
        <p:nvSpPr>
          <p:cNvPr id="78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708B97AE-F7D8-4D8F-827A-6E3D730FBBCF}"/>
              </a:ext>
            </a:extLst>
          </p:cNvPr>
          <p:cNvSpPr/>
          <p:nvPr/>
        </p:nvSpPr>
        <p:spPr>
          <a:xfrm>
            <a:off x="4753741" y="1546643"/>
            <a:ext cx="48768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40" i="1" dirty="0">
                <a:solidFill>
                  <a:srgbClr val="202122"/>
                </a:solidFill>
              </a:rPr>
              <a:t>Ученик — это не сосуд, который надо наполнить, а факел, который надо зажечь. А зажечь факел может лишь тот, кто сам горит. (Плутарх)</a:t>
            </a:r>
            <a:endParaRPr lang="ru-RU" sz="1440" i="1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9F9F6CB0-8AB5-47BA-B811-F5CDA225FB0D}"/>
              </a:ext>
            </a:extLst>
          </p:cNvPr>
          <p:cNvSpPr/>
          <p:nvPr/>
        </p:nvSpPr>
        <p:spPr>
          <a:xfrm>
            <a:off x="230167" y="2479025"/>
            <a:ext cx="94003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40" b="1" dirty="0">
                <a:solidFill>
                  <a:srgbClr val="1A1A1A"/>
                </a:solidFill>
              </a:rPr>
              <a:t>Наставничество</a:t>
            </a:r>
            <a:r>
              <a:rPr lang="ru-RU" sz="1440" dirty="0">
                <a:solidFill>
                  <a:srgbClr val="1A1A1A"/>
                </a:solidFill>
              </a:rPr>
              <a:t> - универсальная технология передачи опыта, знаний, формирования навыков, компетенций, </a:t>
            </a:r>
            <a:r>
              <a:rPr lang="ru-RU" sz="1440" dirty="0" err="1">
                <a:solidFill>
                  <a:srgbClr val="1A1A1A"/>
                </a:solidFill>
              </a:rPr>
              <a:t>метакомпетенций</a:t>
            </a:r>
            <a:r>
              <a:rPr lang="ru-RU" sz="1440" dirty="0">
                <a:solidFill>
                  <a:srgbClr val="1A1A1A"/>
                </a:solidFill>
              </a:rPr>
              <a:t> и ценностей через </a:t>
            </a:r>
            <a:r>
              <a:rPr lang="ru-RU" sz="1440" b="1" u="sng" dirty="0">
                <a:solidFill>
                  <a:srgbClr val="1A1A1A"/>
                </a:solidFill>
              </a:rPr>
              <a:t>неформальное</a:t>
            </a:r>
            <a:r>
              <a:rPr lang="ru-RU" sz="1440" u="sng" dirty="0">
                <a:solidFill>
                  <a:srgbClr val="1A1A1A"/>
                </a:solidFill>
              </a:rPr>
              <a:t> </a:t>
            </a:r>
            <a:r>
              <a:rPr lang="ru-RU" sz="1440" u="sng" dirty="0" err="1">
                <a:solidFill>
                  <a:srgbClr val="1A1A1A"/>
                </a:solidFill>
              </a:rPr>
              <a:t>взаимообогащающее</a:t>
            </a:r>
            <a:r>
              <a:rPr lang="ru-RU" sz="1440" u="sng" dirty="0">
                <a:solidFill>
                  <a:srgbClr val="1A1A1A"/>
                </a:solidFill>
              </a:rPr>
              <a:t> общение</a:t>
            </a:r>
            <a:r>
              <a:rPr lang="ru-RU" sz="1440" dirty="0">
                <a:solidFill>
                  <a:srgbClr val="1A1A1A"/>
                </a:solidFill>
              </a:rPr>
              <a:t>, основанное на доверии и партнерстве.</a:t>
            </a:r>
          </a:p>
          <a:p>
            <a:pPr algn="just"/>
            <a:endParaRPr lang="ru-RU" sz="1440" b="1" dirty="0">
              <a:solidFill>
                <a:srgbClr val="1A1A1A"/>
              </a:solidFill>
            </a:endParaRPr>
          </a:p>
          <a:p>
            <a:pPr algn="just"/>
            <a:r>
              <a:rPr lang="ru-RU" sz="1440" b="1" dirty="0">
                <a:solidFill>
                  <a:srgbClr val="1A1A1A"/>
                </a:solidFill>
              </a:rPr>
              <a:t>Наставляемый</a:t>
            </a:r>
            <a:r>
              <a:rPr lang="ru-RU" sz="1440" dirty="0">
                <a:solidFill>
                  <a:srgbClr val="1A1A1A"/>
                </a:solidFill>
              </a:rPr>
              <a:t> - участник программы наставничества, который через взаимодействие с наставником и при его помощи и поддержке </a:t>
            </a:r>
            <a:r>
              <a:rPr lang="ru-RU" sz="1440" u="sng" dirty="0">
                <a:solidFill>
                  <a:srgbClr val="1A1A1A"/>
                </a:solidFill>
              </a:rPr>
              <a:t>решает конкретные жизненные, личные и профессиональные задачи</a:t>
            </a:r>
            <a:r>
              <a:rPr lang="ru-RU" sz="1440" dirty="0">
                <a:solidFill>
                  <a:srgbClr val="1A1A1A"/>
                </a:solidFill>
              </a:rPr>
              <a:t>, приобретает новый опыт и развивает новые навыки и компетенции. В конкретных формах наставляемый может быть определен термином «обучающийся».</a:t>
            </a:r>
          </a:p>
          <a:p>
            <a:pPr algn="just"/>
            <a:endParaRPr lang="ru-RU" sz="1440" dirty="0">
              <a:solidFill>
                <a:srgbClr val="1A1A1A"/>
              </a:solidFill>
            </a:endParaRPr>
          </a:p>
          <a:p>
            <a:pPr algn="just"/>
            <a:r>
              <a:rPr lang="ru-RU" sz="1440" b="1" dirty="0">
                <a:solidFill>
                  <a:srgbClr val="1A1A1A"/>
                </a:solidFill>
              </a:rPr>
              <a:t>Наставник</a:t>
            </a:r>
            <a:r>
              <a:rPr lang="ru-RU" sz="1440" dirty="0">
                <a:solidFill>
                  <a:srgbClr val="1A1A1A"/>
                </a:solidFill>
              </a:rPr>
              <a:t> - участник программы наставничества, </a:t>
            </a:r>
            <a:r>
              <a:rPr lang="ru-RU" sz="1440" u="sng" dirty="0">
                <a:solidFill>
                  <a:srgbClr val="1A1A1A"/>
                </a:solidFill>
              </a:rPr>
              <a:t>имеющий успешный опыт</a:t>
            </a:r>
            <a:r>
              <a:rPr lang="ru-RU" sz="1440" dirty="0">
                <a:solidFill>
                  <a:srgbClr val="1A1A1A"/>
                </a:solidFill>
              </a:rPr>
              <a:t> в достижении жизненного, личностного и профессионального результата, </a:t>
            </a:r>
            <a:r>
              <a:rPr lang="ru-RU" sz="1440" u="sng" dirty="0">
                <a:solidFill>
                  <a:srgbClr val="1A1A1A"/>
                </a:solidFill>
              </a:rPr>
              <a:t>готовый и компетентный</a:t>
            </a:r>
            <a:r>
              <a:rPr lang="ru-RU" sz="1440" dirty="0">
                <a:solidFill>
                  <a:srgbClr val="1A1A1A"/>
                </a:solidFill>
              </a:rPr>
              <a:t> поделиться опытом и навыками, необходимыми для стимуляции и поддержки процессов самореализации и самосовершенствования наставляемого.</a:t>
            </a:r>
          </a:p>
          <a:p>
            <a:pPr algn="just"/>
            <a:endParaRPr lang="ru-RU" sz="1440" dirty="0">
              <a:solidFill>
                <a:srgbClr val="1A1A1A"/>
              </a:solidFill>
            </a:endParaRPr>
          </a:p>
          <a:p>
            <a:pPr algn="r"/>
            <a:r>
              <a:rPr lang="ru-RU" sz="1440" dirty="0">
                <a:solidFill>
                  <a:srgbClr val="1A1A1A"/>
                </a:solidFill>
              </a:rPr>
              <a:t>(из </a:t>
            </a:r>
            <a:r>
              <a:rPr lang="ru-RU" sz="1440" dirty="0"/>
              <a:t>распоряжения </a:t>
            </a:r>
            <a:r>
              <a:rPr lang="ru-RU" sz="1440" dirty="0" err="1"/>
              <a:t>Минпросвещения</a:t>
            </a:r>
            <a:r>
              <a:rPr lang="ru-RU" sz="1440" dirty="0"/>
              <a:t> России от 25.12.2019 № Р-145)</a:t>
            </a:r>
            <a:endParaRPr lang="ru-RU" sz="1440" dirty="0">
              <a:solidFill>
                <a:srgbClr val="1A1A1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91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2"/>
          <p:cNvGrpSpPr/>
          <p:nvPr/>
        </p:nvGrpSpPr>
        <p:grpSpPr>
          <a:xfrm>
            <a:off x="842400" y="217520"/>
            <a:ext cx="7068240" cy="1688857"/>
            <a:chOff x="842400" y="217520"/>
            <a:chExt cx="7068240" cy="1688857"/>
          </a:xfrm>
        </p:grpSpPr>
        <p:sp>
          <p:nvSpPr>
            <p:cNvPr id="76" name="TextBox 3"/>
            <p:cNvSpPr/>
            <p:nvPr/>
          </p:nvSpPr>
          <p:spPr>
            <a:xfrm>
              <a:off x="842400" y="217520"/>
              <a:ext cx="7068240" cy="1102866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3900" b="1" spc="-160" dirty="0">
                  <a:solidFill>
                    <a:srgbClr val="74A5BB"/>
                  </a:solidFill>
                  <a:ea typeface="Montserrat Heavy"/>
                </a:rPr>
                <a:t>Цели наставничества</a:t>
              </a:r>
            </a:p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2000" b="1" spc="-160" dirty="0">
                  <a:solidFill>
                    <a:srgbClr val="74A5BB"/>
                  </a:solidFill>
                  <a:ea typeface="Montserrat Heavy"/>
                </a:rPr>
                <a:t>(по </a:t>
              </a:r>
              <a:r>
                <a:rPr lang="ru-RU" sz="2000" b="1" spc="-160" dirty="0" err="1">
                  <a:solidFill>
                    <a:srgbClr val="74A5BB"/>
                  </a:solidFill>
                  <a:ea typeface="Montserrat Heavy"/>
                </a:rPr>
                <a:t>О.С</a:t>
              </a:r>
              <a:r>
                <a:rPr lang="ru-RU" sz="2000" b="1" spc="-160" dirty="0">
                  <a:solidFill>
                    <a:srgbClr val="74A5BB"/>
                  </a:solidFill>
                  <a:ea typeface="Montserrat Heavy"/>
                </a:rPr>
                <a:t>. </a:t>
              </a:r>
              <a:r>
                <a:rPr lang="ru-RU" sz="2000" b="1" spc="-160" dirty="0" err="1">
                  <a:solidFill>
                    <a:srgbClr val="74A5BB"/>
                  </a:solidFill>
                  <a:ea typeface="Montserrat Heavy"/>
                </a:rPr>
                <a:t>Переваловой</a:t>
              </a:r>
              <a:r>
                <a:rPr lang="ru-RU" sz="2000" b="1" spc="-160" dirty="0">
                  <a:solidFill>
                    <a:srgbClr val="74A5BB"/>
                  </a:solidFill>
                  <a:ea typeface="Montserrat Heavy"/>
                </a:rPr>
                <a:t>, </a:t>
              </a:r>
              <a:r>
                <a:rPr lang="ru-RU" sz="2000" b="1" spc="-160" dirty="0" err="1">
                  <a:solidFill>
                    <a:srgbClr val="74A5BB"/>
                  </a:solidFill>
                  <a:ea typeface="Montserrat Heavy"/>
                </a:rPr>
                <a:t>С.А</a:t>
              </a:r>
              <a:r>
                <a:rPr lang="ru-RU" sz="2000" b="1" spc="-160" dirty="0">
                  <a:solidFill>
                    <a:srgbClr val="74A5BB"/>
                  </a:solidFill>
                  <a:ea typeface="Montserrat Heavy"/>
                </a:rPr>
                <a:t>. </a:t>
              </a:r>
              <a:r>
                <a:rPr lang="ru-RU" sz="2000" b="1" spc="-160" dirty="0" err="1">
                  <a:solidFill>
                    <a:srgbClr val="74A5BB"/>
                  </a:solidFill>
                  <a:ea typeface="Montserrat Heavy"/>
                </a:rPr>
                <a:t>Баркалову</a:t>
              </a:r>
              <a:r>
                <a:rPr lang="ru-RU" sz="2000" b="1" spc="-160" dirty="0">
                  <a:solidFill>
                    <a:srgbClr val="74A5BB"/>
                  </a:solidFill>
                  <a:ea typeface="Montserrat Heavy"/>
                </a:rPr>
                <a:t>, </a:t>
              </a:r>
              <a:r>
                <a:rPr lang="ru-RU" sz="2000" b="1" spc="-160" dirty="0" err="1">
                  <a:solidFill>
                    <a:srgbClr val="74A5BB"/>
                  </a:solidFill>
                  <a:ea typeface="Montserrat Heavy"/>
                </a:rPr>
                <a:t>Н.А</a:t>
              </a:r>
              <a:r>
                <a:rPr lang="ru-RU" sz="2000" b="1" spc="-160" dirty="0">
                  <a:solidFill>
                    <a:srgbClr val="74A5BB"/>
                  </a:solidFill>
                  <a:ea typeface="Montserrat Heavy"/>
                </a:rPr>
                <a:t>. </a:t>
              </a:r>
              <a:r>
                <a:rPr lang="ru-RU" sz="2000" b="1" spc="-160" dirty="0" err="1">
                  <a:solidFill>
                    <a:srgbClr val="74A5BB"/>
                  </a:solidFill>
                  <a:ea typeface="Montserrat Heavy"/>
                </a:rPr>
                <a:t>Балашовой</a:t>
              </a:r>
              <a:r>
                <a:rPr lang="ru-RU" sz="3900" b="1" spc="-160" dirty="0">
                  <a:solidFill>
                    <a:srgbClr val="74A5BB"/>
                  </a:solidFill>
                  <a:ea typeface="Montserrat Heavy"/>
                </a:rPr>
                <a:t>)</a:t>
              </a:r>
            </a:p>
          </p:txBody>
        </p:sp>
        <p:sp>
          <p:nvSpPr>
            <p:cNvPr id="77" name="TextBox 4"/>
            <p:cNvSpPr/>
            <p:nvPr/>
          </p:nvSpPr>
          <p:spPr>
            <a:xfrm>
              <a:off x="842400" y="1546920"/>
              <a:ext cx="7068240" cy="35945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3149"/>
                </a:lnSpc>
              </a:pPr>
              <a:endParaRPr lang="ru-RU" sz="2100" b="0" strike="noStrike" spc="-1" dirty="0">
                <a:latin typeface="Arial"/>
              </a:endParaRPr>
            </a:p>
          </p:txBody>
        </p:sp>
      </p:grpSp>
      <p:sp>
        <p:nvSpPr>
          <p:cNvPr id="78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graphicFrame>
        <p:nvGraphicFramePr>
          <p:cNvPr id="14" name="Таблица 4">
            <a:extLst>
              <a:ext uri="{FF2B5EF4-FFF2-40B4-BE49-F238E27FC236}">
                <a16:creationId xmlns="" xmlns:a16="http://schemas.microsoft.com/office/drawing/2014/main" id="{784B72B6-6E87-41F8-B857-61836740B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524545"/>
              </p:ext>
            </p:extLst>
          </p:nvPr>
        </p:nvGraphicFramePr>
        <p:xfrm>
          <a:off x="524837" y="1406881"/>
          <a:ext cx="8852553" cy="1617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0851">
                  <a:extLst>
                    <a:ext uri="{9D8B030D-6E8A-4147-A177-3AD203B41FA5}">
                      <a16:colId xmlns="" xmlns:a16="http://schemas.microsoft.com/office/drawing/2014/main" val="180557316"/>
                    </a:ext>
                  </a:extLst>
                </a:gridCol>
                <a:gridCol w="1874858">
                  <a:extLst>
                    <a:ext uri="{9D8B030D-6E8A-4147-A177-3AD203B41FA5}">
                      <a16:colId xmlns="" xmlns:a16="http://schemas.microsoft.com/office/drawing/2014/main" val="3667273413"/>
                    </a:ext>
                  </a:extLst>
                </a:gridCol>
                <a:gridCol w="4026844">
                  <a:extLst>
                    <a:ext uri="{9D8B030D-6E8A-4147-A177-3AD203B41FA5}">
                      <a16:colId xmlns="" xmlns:a16="http://schemas.microsoft.com/office/drawing/2014/main" val="3892778311"/>
                    </a:ext>
                  </a:extLst>
                </a:gridCol>
              </a:tblGrid>
              <a:tr h="296672"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Школьники старших классов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Профориентация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467241544"/>
                  </a:ext>
                </a:extLst>
              </a:tr>
              <a:tr h="296672"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Студенты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Углубление специальных знаний и навыков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81374953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Молодые специалисты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Адаптация к профессиональной среде, приобретение профессионального опыта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09286440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Руководители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Подготовка и переход на более высокие уровни управленческой карьеры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37776858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79034900-9CFD-44AF-8A35-F1F17BB35BF2}"/>
              </a:ext>
            </a:extLst>
          </p:cNvPr>
          <p:cNvSpPr txBox="1"/>
          <p:nvPr/>
        </p:nvSpPr>
        <p:spPr>
          <a:xfrm>
            <a:off x="2176253" y="2996484"/>
            <a:ext cx="5401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/>
              <a:t>Задачи и функции наставничества</a:t>
            </a:r>
          </a:p>
          <a:p>
            <a:pPr algn="ctr"/>
            <a:r>
              <a:rPr lang="ru-RU" sz="1600" dirty="0"/>
              <a:t>(По Н. В. Тарасовой, И. П. Пастуховой, С. Г. </a:t>
            </a:r>
            <a:r>
              <a:rPr lang="ru-RU" sz="1600" dirty="0" err="1"/>
              <a:t>Чигриной</a:t>
            </a:r>
            <a:r>
              <a:rPr lang="ru-RU" sz="1600" dirty="0"/>
              <a:t>)</a:t>
            </a:r>
            <a:endParaRPr lang="ru-RU" sz="1600" b="1" dirty="0"/>
          </a:p>
        </p:txBody>
      </p:sp>
      <p:graphicFrame>
        <p:nvGraphicFramePr>
          <p:cNvPr id="16" name="Таблица 14">
            <a:extLst>
              <a:ext uri="{FF2B5EF4-FFF2-40B4-BE49-F238E27FC236}">
                <a16:creationId xmlns="" xmlns:a16="http://schemas.microsoft.com/office/drawing/2014/main" id="{AFF34DBB-F1C9-445C-9352-F94A25FF43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383870"/>
              </p:ext>
            </p:extLst>
          </p:nvPr>
        </p:nvGraphicFramePr>
        <p:xfrm>
          <a:off x="260096" y="3559986"/>
          <a:ext cx="9382035" cy="2471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0199">
                  <a:extLst>
                    <a:ext uri="{9D8B030D-6E8A-4147-A177-3AD203B41FA5}">
                      <a16:colId xmlns="" xmlns:a16="http://schemas.microsoft.com/office/drawing/2014/main" val="2596327830"/>
                    </a:ext>
                  </a:extLst>
                </a:gridCol>
                <a:gridCol w="2700818">
                  <a:extLst>
                    <a:ext uri="{9D8B030D-6E8A-4147-A177-3AD203B41FA5}">
                      <a16:colId xmlns="" xmlns:a16="http://schemas.microsoft.com/office/drawing/2014/main" val="1460967830"/>
                    </a:ext>
                  </a:extLst>
                </a:gridCol>
                <a:gridCol w="2155082">
                  <a:extLst>
                    <a:ext uri="{9D8B030D-6E8A-4147-A177-3AD203B41FA5}">
                      <a16:colId xmlns="" xmlns:a16="http://schemas.microsoft.com/office/drawing/2014/main" val="546543350"/>
                    </a:ext>
                  </a:extLst>
                </a:gridCol>
                <a:gridCol w="2535936">
                  <a:extLst>
                    <a:ext uri="{9D8B030D-6E8A-4147-A177-3AD203B41FA5}">
                      <a16:colId xmlns="" xmlns:a16="http://schemas.microsoft.com/office/drawing/2014/main" val="935119078"/>
                    </a:ext>
                  </a:extLst>
                </a:gridCol>
              </a:tblGrid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/>
                        <a:t>Адаптационная</a:t>
                      </a:r>
                    </a:p>
                  </a:txBody>
                  <a:tcPr marL="73152" marR="73152" marT="36576" marB="3657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/>
                        <a:t>Приобщение к правилам общения, традициям и культуре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/>
                        <a:t>Консультационно-дидактическая</a:t>
                      </a:r>
                    </a:p>
                  </a:txBody>
                  <a:tcPr marL="73152" marR="73152" marT="36576" marB="36576" anchor="ctr"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Оказание теоретической и практической помощи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3602432826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/>
                        <a:t>Диагностическая</a:t>
                      </a:r>
                    </a:p>
                  </a:txBody>
                  <a:tcPr marL="73152" marR="73152" marT="36576" marB="3657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/>
                        <a:t>Выявление проблем и компетентностных дефицитов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/>
                        <a:t>Стимулирующая</a:t>
                      </a:r>
                    </a:p>
                  </a:txBody>
                  <a:tcPr marL="73152" marR="73152" marT="36576" marB="36576" anchor="ctr"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Мотивация наставляемого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398905968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/>
                        <a:t>Интеграционная</a:t>
                      </a:r>
                    </a:p>
                  </a:txBody>
                  <a:tcPr marL="73152" marR="73152" marT="36576" marB="3657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/>
                        <a:t>Планирование, организация, контроль и оценка процесса и результата профессионального роста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/>
                        <a:t>Социально-психологическая</a:t>
                      </a:r>
                    </a:p>
                  </a:txBody>
                  <a:tcPr marL="73152" marR="73152" marT="36576" marB="36576" anchor="ctr"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Создание для наставляемого благополучной обстановки для адаптации, позитивное отношение к ним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2708621756"/>
                  </a:ext>
                </a:extLst>
              </a:tr>
              <a:tr h="658368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/>
                        <a:t>Аналитическая</a:t>
                      </a:r>
                    </a:p>
                  </a:txBody>
                  <a:tcPr marL="73152" marR="73152" marT="36576" marB="3657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/>
                        <a:t>Оценка и анализ результатов наставничества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err="1"/>
                        <a:t>Диссеминационная</a:t>
                      </a:r>
                      <a:endParaRPr lang="ru-RU" sz="1300" b="1" dirty="0"/>
                    </a:p>
                  </a:txBody>
                  <a:tcPr marL="73152" marR="73152" marT="36576" marB="36576" anchor="ctr"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Изучение, анализ и распространение лучших образовательных практик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4195369927"/>
                  </a:ext>
                </a:extLst>
              </a:tr>
            </a:tbl>
          </a:graphicData>
        </a:graphic>
      </p:graphicFrame>
      <p:cxnSp>
        <p:nvCxnSpPr>
          <p:cNvPr id="18" name="Прямая со стрелкой 17">
            <a:extLst>
              <a:ext uri="{FF2B5EF4-FFF2-40B4-BE49-F238E27FC236}">
                <a16:creationId xmlns="" xmlns:a16="http://schemas.microsoft.com/office/drawing/2014/main" id="{64F56554-FF22-4404-A40E-59B281AEFBBB}"/>
              </a:ext>
            </a:extLst>
          </p:cNvPr>
          <p:cNvCxnSpPr/>
          <p:nvPr/>
        </p:nvCxnSpPr>
        <p:spPr>
          <a:xfrm>
            <a:off x="3629733" y="1580229"/>
            <a:ext cx="15396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="" xmlns:a16="http://schemas.microsoft.com/office/drawing/2014/main" id="{37875A73-EF69-4AF6-8205-96A1B46E67E5}"/>
              </a:ext>
            </a:extLst>
          </p:cNvPr>
          <p:cNvCxnSpPr/>
          <p:nvPr/>
        </p:nvCxnSpPr>
        <p:spPr>
          <a:xfrm>
            <a:off x="3629733" y="1862388"/>
            <a:ext cx="15396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="" xmlns:a16="http://schemas.microsoft.com/office/drawing/2014/main" id="{5425FB09-B775-4A1D-9BD6-48E1FB7DCBF1}"/>
              </a:ext>
            </a:extLst>
          </p:cNvPr>
          <p:cNvCxnSpPr/>
          <p:nvPr/>
        </p:nvCxnSpPr>
        <p:spPr>
          <a:xfrm>
            <a:off x="3629733" y="2154994"/>
            <a:ext cx="15396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77D31FA2-8D51-4B3C-914C-B7C60C27F953}"/>
              </a:ext>
            </a:extLst>
          </p:cNvPr>
          <p:cNvCxnSpPr/>
          <p:nvPr/>
        </p:nvCxnSpPr>
        <p:spPr>
          <a:xfrm>
            <a:off x="3629733" y="2656609"/>
            <a:ext cx="15396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68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2"/>
          <p:cNvGrpSpPr/>
          <p:nvPr/>
        </p:nvGrpSpPr>
        <p:grpSpPr>
          <a:xfrm>
            <a:off x="842400" y="814680"/>
            <a:ext cx="7068240" cy="1102866"/>
            <a:chOff x="842400" y="814680"/>
            <a:chExt cx="7068240" cy="1102866"/>
          </a:xfrm>
        </p:grpSpPr>
        <p:sp>
          <p:nvSpPr>
            <p:cNvPr id="76" name="TextBox 3"/>
            <p:cNvSpPr/>
            <p:nvPr/>
          </p:nvSpPr>
          <p:spPr>
            <a:xfrm>
              <a:off x="842400" y="814680"/>
              <a:ext cx="7068240" cy="1102866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3900" b="1" spc="-160" dirty="0">
                  <a:solidFill>
                    <a:srgbClr val="74A5BB"/>
                  </a:solidFill>
                  <a:ea typeface="Montserrat Heavy"/>
                </a:rPr>
                <a:t>Мифы о наставничестве</a:t>
              </a:r>
            </a:p>
            <a:p>
              <a:pPr>
                <a:lnSpc>
                  <a:spcPts val="4292"/>
                </a:lnSpc>
                <a:tabLst>
                  <a:tab pos="0" algn="l"/>
                </a:tabLst>
              </a:pPr>
              <a:endParaRPr lang="ru-RU" sz="3900" b="1" spc="-160" dirty="0">
                <a:solidFill>
                  <a:srgbClr val="74A5BB"/>
                </a:solidFill>
                <a:ea typeface="Montserrat Heavy"/>
              </a:endParaRPr>
            </a:p>
          </p:txBody>
        </p:sp>
        <p:sp>
          <p:nvSpPr>
            <p:cNvPr id="77" name="TextBox 4"/>
            <p:cNvSpPr/>
            <p:nvPr/>
          </p:nvSpPr>
          <p:spPr>
            <a:xfrm>
              <a:off x="842400" y="1546920"/>
              <a:ext cx="7068240" cy="35945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3149"/>
                </a:lnSpc>
              </a:pPr>
              <a:endParaRPr lang="ru-RU" sz="2100" b="0" strike="noStrike" spc="-1" dirty="0">
                <a:latin typeface="Arial"/>
              </a:endParaRPr>
            </a:p>
          </p:txBody>
        </p:sp>
      </p:grpSp>
      <p:sp>
        <p:nvSpPr>
          <p:cNvPr id="78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5939A4C-DE71-4A7B-8DE8-762A0F7A4CED}"/>
              </a:ext>
            </a:extLst>
          </p:cNvPr>
          <p:cNvSpPr txBox="1"/>
          <p:nvPr/>
        </p:nvSpPr>
        <p:spPr>
          <a:xfrm>
            <a:off x="842400" y="1855621"/>
            <a:ext cx="81336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just">
              <a:buAutoNum type="arabicPeriod"/>
            </a:pPr>
            <a:r>
              <a:rPr lang="ru-RU" sz="1600" i="1" dirty="0"/>
              <a:t>Главное в наставничестве – неформальное общение, общение по душам, установление дружеских взаимоотношений.</a:t>
            </a:r>
          </a:p>
          <a:p>
            <a:pPr marL="274320" indent="-274320" algn="just">
              <a:buAutoNum type="arabicPeriod"/>
            </a:pPr>
            <a:r>
              <a:rPr lang="ru-RU" sz="1600" i="1" dirty="0"/>
              <a:t>Наставничество – это сугубо творческая деятельность, где нет ни целей, ни плана, ни правил.</a:t>
            </a:r>
          </a:p>
          <a:p>
            <a:pPr marL="274320" indent="-274320" algn="just">
              <a:buAutoNum type="arabicPeriod"/>
            </a:pPr>
            <a:r>
              <a:rPr lang="ru-RU" sz="1600" i="1" dirty="0"/>
              <a:t>Наставничество – это то, что делается исключительно по доброте душевной.</a:t>
            </a:r>
          </a:p>
          <a:p>
            <a:pPr marL="274320" indent="-274320" algn="just">
              <a:buAutoNum type="arabicPeriod"/>
            </a:pPr>
            <a:r>
              <a:rPr lang="ru-RU" sz="1600" i="1" dirty="0"/>
              <a:t>Наставничество – это только для слабых и отстающих.</a:t>
            </a:r>
          </a:p>
          <a:p>
            <a:pPr marL="274320" indent="-274320" algn="just">
              <a:buAutoNum type="arabicPeriod"/>
            </a:pPr>
            <a:r>
              <a:rPr lang="ru-RU" sz="1600" i="1" dirty="0"/>
              <a:t>Наставничество только для новичков.</a:t>
            </a:r>
          </a:p>
          <a:p>
            <a:pPr marL="274320" indent="-274320" algn="just">
              <a:buFontTx/>
              <a:buAutoNum type="arabicPeriod"/>
            </a:pPr>
            <a:r>
              <a:rPr lang="ru-RU" sz="1600" i="1" dirty="0"/>
              <a:t>Наставничество требует много времени и усилий.</a:t>
            </a:r>
          </a:p>
          <a:p>
            <a:pPr marL="274320" indent="-274320" algn="just">
              <a:buAutoNum type="arabicPeriod"/>
            </a:pPr>
            <a:r>
              <a:rPr lang="ru-RU" sz="1600" i="1" dirty="0"/>
              <a:t>Наставник – это человек, который может решить абсолютно любую задачу.</a:t>
            </a:r>
          </a:p>
          <a:p>
            <a:pPr marL="274320" indent="-274320" algn="just">
              <a:buAutoNum type="arabicPeriod"/>
            </a:pPr>
            <a:r>
              <a:rPr lang="ru-RU" sz="1600" i="1" dirty="0"/>
              <a:t>Наставник единолично несет ответственность за своего подопечного и результаты наставничества.</a:t>
            </a:r>
          </a:p>
          <a:p>
            <a:pPr marL="274320" indent="-274320" algn="just">
              <a:buAutoNum type="arabicPeriod"/>
            </a:pPr>
            <a:r>
              <a:rPr lang="ru-RU" sz="1600" i="1" dirty="0"/>
              <a:t>Наставник – это пожилой человек, который всю жизнь работал в одной должности на одном месте.</a:t>
            </a:r>
          </a:p>
          <a:p>
            <a:pPr marL="274320" indent="-274320" algn="just">
              <a:buAutoNum type="arabicPeriod"/>
            </a:pPr>
            <a:r>
              <a:rPr lang="ru-RU" sz="1600" i="1" dirty="0"/>
              <a:t>Нельзя менять наставника или наставляемого.</a:t>
            </a:r>
          </a:p>
        </p:txBody>
      </p:sp>
    </p:spTree>
    <p:extLst>
      <p:ext uri="{BB962C8B-B14F-4D97-AF65-F5344CB8AC3E}">
        <p14:creationId xmlns:p14="http://schemas.microsoft.com/office/powerpoint/2010/main" val="411956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2"/>
          <p:cNvGrpSpPr/>
          <p:nvPr/>
        </p:nvGrpSpPr>
        <p:grpSpPr>
          <a:xfrm>
            <a:off x="842400" y="469451"/>
            <a:ext cx="7068240" cy="1436926"/>
            <a:chOff x="842400" y="469451"/>
            <a:chExt cx="7068240" cy="1436926"/>
          </a:xfrm>
        </p:grpSpPr>
        <p:sp>
          <p:nvSpPr>
            <p:cNvPr id="76" name="TextBox 3"/>
            <p:cNvSpPr/>
            <p:nvPr/>
          </p:nvSpPr>
          <p:spPr>
            <a:xfrm>
              <a:off x="842400" y="469451"/>
              <a:ext cx="7068240" cy="1102866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2400" b="1" spc="-160" dirty="0">
                  <a:solidFill>
                    <a:srgbClr val="74A5BB"/>
                  </a:solidFill>
                  <a:ea typeface="Montserrat Heavy"/>
                </a:rPr>
                <a:t>Отличительные особенности наставничества</a:t>
              </a:r>
            </a:p>
            <a:p>
              <a:pPr>
                <a:lnSpc>
                  <a:spcPts val="4292"/>
                </a:lnSpc>
                <a:tabLst>
                  <a:tab pos="0" algn="l"/>
                </a:tabLst>
              </a:pPr>
              <a:endParaRPr lang="ru-RU" sz="2400" b="1" spc="-160" dirty="0">
                <a:solidFill>
                  <a:srgbClr val="74A5BB"/>
                </a:solidFill>
                <a:ea typeface="Montserrat Heavy"/>
              </a:endParaRPr>
            </a:p>
          </p:txBody>
        </p:sp>
        <p:sp>
          <p:nvSpPr>
            <p:cNvPr id="77" name="TextBox 4"/>
            <p:cNvSpPr/>
            <p:nvPr/>
          </p:nvSpPr>
          <p:spPr>
            <a:xfrm>
              <a:off x="842400" y="1546920"/>
              <a:ext cx="7068240" cy="35945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3149"/>
                </a:lnSpc>
              </a:pPr>
              <a:endParaRPr lang="ru-RU" sz="2100" b="0" strike="noStrike" spc="-1" dirty="0">
                <a:latin typeface="Arial"/>
              </a:endParaRPr>
            </a:p>
          </p:txBody>
        </p:sp>
      </p:grpSp>
      <p:sp>
        <p:nvSpPr>
          <p:cNvPr id="78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F39086B-5678-492E-8FC6-7A675E1F4C20}"/>
              </a:ext>
            </a:extLst>
          </p:cNvPr>
          <p:cNvSpPr txBox="1"/>
          <p:nvPr/>
        </p:nvSpPr>
        <p:spPr>
          <a:xfrm>
            <a:off x="571285" y="1922201"/>
            <a:ext cx="2701189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560" dirty="0"/>
              <a:t>НАСТАВНИК НЕ</a:t>
            </a:r>
          </a:p>
        </p:txBody>
      </p:sp>
      <p:graphicFrame>
        <p:nvGraphicFramePr>
          <p:cNvPr id="15" name="Таблица 4">
            <a:extLst>
              <a:ext uri="{FF2B5EF4-FFF2-40B4-BE49-F238E27FC236}">
                <a16:creationId xmlns="" xmlns:a16="http://schemas.microsoft.com/office/drawing/2014/main" id="{29DA17B0-F587-4597-996E-92A7A743E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493149"/>
              </p:ext>
            </p:extLst>
          </p:nvPr>
        </p:nvGraphicFramePr>
        <p:xfrm>
          <a:off x="4284617" y="1107865"/>
          <a:ext cx="4779263" cy="2545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79263">
                  <a:extLst>
                    <a:ext uri="{9D8B030D-6E8A-4147-A177-3AD203B41FA5}">
                      <a16:colId xmlns="" xmlns:a16="http://schemas.microsoft.com/office/drawing/2014/main" val="460236154"/>
                    </a:ext>
                  </a:extLst>
                </a:gridCol>
              </a:tblGrid>
              <a:tr h="463296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/>
                        <a:t>ПРЕПОДАВАТЕЛЬ</a:t>
                      </a:r>
                      <a:r>
                        <a:rPr lang="ru-RU" sz="1300" dirty="0"/>
                        <a:t> (формирование знаний, умений и навыков в определенной сфере специального знания)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160578056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/>
                        <a:t>ВОСПИТАТЕЛЬ</a:t>
                      </a:r>
                      <a:r>
                        <a:rPr lang="ru-RU" sz="1300" dirty="0"/>
                        <a:t> (формирование всесторонней и гармоничной личности)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017000023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/>
                        <a:t>РУКОВОДИТЕЛЬ</a:t>
                      </a:r>
                      <a:r>
                        <a:rPr lang="ru-RU" sz="1300" dirty="0"/>
                        <a:t> (обеспечение целенаправленной и скоординированной работы трудового коллектива)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794079537"/>
                  </a:ext>
                </a:extLst>
              </a:tr>
              <a:tr h="658368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/>
                        <a:t>ТЬЮТЕР</a:t>
                      </a:r>
                      <a:r>
                        <a:rPr lang="ru-RU" sz="1300" dirty="0"/>
                        <a:t> (содействие в создании и реализации персонального маршрута обучения, воспитания, развития, реабилитации и пр.)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00596374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/>
                        <a:t>КОУЧ</a:t>
                      </a:r>
                      <a:r>
                        <a:rPr lang="ru-RU" sz="1300" dirty="0"/>
                        <a:t> (поиск максимально эффективных вариантов достижения цели и преодоления препятствий)</a:t>
                      </a:r>
                    </a:p>
                  </a:txBody>
                  <a:tcPr marL="73152" marR="73152" marT="36576" marB="365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727865632"/>
                  </a:ext>
                </a:extLst>
              </a:tr>
            </a:tbl>
          </a:graphicData>
        </a:graphic>
      </p:graphicFrame>
      <p:cxnSp>
        <p:nvCxnSpPr>
          <p:cNvPr id="16" name="Прямая со стрелкой 15">
            <a:extLst>
              <a:ext uri="{FF2B5EF4-FFF2-40B4-BE49-F238E27FC236}">
                <a16:creationId xmlns="" xmlns:a16="http://schemas.microsoft.com/office/drawing/2014/main" id="{6B5F1795-9D6F-4A10-A319-9D59C858534E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3272474" y="1263722"/>
            <a:ext cx="1012143" cy="901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="" xmlns:a16="http://schemas.microsoft.com/office/drawing/2014/main" id="{151B5544-3E31-40A8-BFB0-7055DE67A261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3272474" y="1727002"/>
            <a:ext cx="1012143" cy="438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="" xmlns:a16="http://schemas.microsoft.com/office/drawing/2014/main" id="{F11C313E-86E7-439B-AF72-F7BEFEB217CD}"/>
              </a:ext>
            </a:extLst>
          </p:cNvPr>
          <p:cNvCxnSpPr>
            <a:stCxn id="14" idx="3"/>
          </p:cNvCxnSpPr>
          <p:nvPr/>
        </p:nvCxnSpPr>
        <p:spPr>
          <a:xfrm>
            <a:off x="3272474" y="2165345"/>
            <a:ext cx="942475" cy="15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="" xmlns:a16="http://schemas.microsoft.com/office/drawing/2014/main" id="{D2CC8F13-5E6E-49E0-B855-FC43B1589713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3272474" y="2165345"/>
            <a:ext cx="942475" cy="454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74DB528C-2E86-483E-9D52-5840B39CFB39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3272474" y="2165345"/>
            <a:ext cx="942475" cy="950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Схема 25">
            <a:extLst>
              <a:ext uri="{FF2B5EF4-FFF2-40B4-BE49-F238E27FC236}">
                <a16:creationId xmlns="" xmlns:a16="http://schemas.microsoft.com/office/drawing/2014/main" id="{F78932EE-F4D6-49D8-9B55-1EACD0D72B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2923932"/>
              </p:ext>
            </p:extLst>
          </p:nvPr>
        </p:nvGraphicFramePr>
        <p:xfrm>
          <a:off x="1062670" y="3694179"/>
          <a:ext cx="7628259" cy="2356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7945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2"/>
          <p:cNvGrpSpPr/>
          <p:nvPr/>
        </p:nvGrpSpPr>
        <p:grpSpPr>
          <a:xfrm>
            <a:off x="842400" y="385466"/>
            <a:ext cx="7068240" cy="1654299"/>
            <a:chOff x="842400" y="385466"/>
            <a:chExt cx="7068240" cy="1654299"/>
          </a:xfrm>
        </p:grpSpPr>
        <p:sp>
          <p:nvSpPr>
            <p:cNvPr id="76" name="TextBox 3"/>
            <p:cNvSpPr/>
            <p:nvPr/>
          </p:nvSpPr>
          <p:spPr>
            <a:xfrm>
              <a:off x="842400" y="385466"/>
              <a:ext cx="7068240" cy="1654299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2800" b="1" spc="-160" dirty="0">
                  <a:solidFill>
                    <a:srgbClr val="74A5BB"/>
                  </a:solidFill>
                  <a:ea typeface="Montserrat Heavy"/>
                </a:rPr>
                <a:t>Психологические особенности наставника</a:t>
              </a:r>
              <a:endParaRPr lang="ru-RU" sz="1600" b="1" spc="-160" dirty="0">
                <a:solidFill>
                  <a:srgbClr val="74A5BB"/>
                </a:solidFill>
                <a:ea typeface="Montserrat Heavy"/>
              </a:endParaRPr>
            </a:p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2400" b="1" spc="-160" dirty="0">
                  <a:solidFill>
                    <a:srgbClr val="74A5BB"/>
                  </a:solidFill>
                  <a:ea typeface="Montserrat Heavy"/>
                </a:rPr>
                <a:t>(по </a:t>
              </a:r>
              <a:r>
                <a:rPr lang="ru-RU" sz="2400" b="1" spc="-160" dirty="0" err="1">
                  <a:solidFill>
                    <a:srgbClr val="74A5BB"/>
                  </a:solidFill>
                  <a:ea typeface="Montserrat Heavy"/>
                </a:rPr>
                <a:t>К.В</a:t>
              </a:r>
              <a:r>
                <a:rPr lang="ru-RU" sz="2400" b="1" spc="-160" dirty="0">
                  <a:solidFill>
                    <a:srgbClr val="74A5BB"/>
                  </a:solidFill>
                  <a:ea typeface="Montserrat Heavy"/>
                </a:rPr>
                <a:t>. Колесниченко)</a:t>
              </a:r>
            </a:p>
            <a:p>
              <a:pPr>
                <a:lnSpc>
                  <a:spcPts val="4292"/>
                </a:lnSpc>
                <a:tabLst>
                  <a:tab pos="0" algn="l"/>
                </a:tabLst>
              </a:pPr>
              <a:endParaRPr lang="ru-RU" sz="2400" b="1" spc="-160" dirty="0">
                <a:solidFill>
                  <a:srgbClr val="74A5BB"/>
                </a:solidFill>
                <a:ea typeface="Montserrat Heavy"/>
              </a:endParaRPr>
            </a:p>
          </p:txBody>
        </p:sp>
        <p:sp>
          <p:nvSpPr>
            <p:cNvPr id="77" name="TextBox 4"/>
            <p:cNvSpPr/>
            <p:nvPr/>
          </p:nvSpPr>
          <p:spPr>
            <a:xfrm>
              <a:off x="842400" y="1546920"/>
              <a:ext cx="7068240" cy="35945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3149"/>
                </a:lnSpc>
              </a:pPr>
              <a:endParaRPr lang="ru-RU" sz="2100" b="0" strike="noStrike" spc="-1" dirty="0">
                <a:latin typeface="Arial"/>
              </a:endParaRPr>
            </a:p>
          </p:txBody>
        </p:sp>
      </p:grpSp>
      <p:sp>
        <p:nvSpPr>
          <p:cNvPr id="78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graphicFrame>
        <p:nvGraphicFramePr>
          <p:cNvPr id="12" name="Таблица 3">
            <a:extLst>
              <a:ext uri="{FF2B5EF4-FFF2-40B4-BE49-F238E27FC236}">
                <a16:creationId xmlns="" xmlns:a16="http://schemas.microsoft.com/office/drawing/2014/main" id="{15CBE62B-2314-4C3B-BCB2-8A5DEE326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612981"/>
              </p:ext>
            </p:extLst>
          </p:nvPr>
        </p:nvGraphicFramePr>
        <p:xfrm>
          <a:off x="1418593" y="1463495"/>
          <a:ext cx="7529768" cy="40965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40648">
                  <a:extLst>
                    <a:ext uri="{9D8B030D-6E8A-4147-A177-3AD203B41FA5}">
                      <a16:colId xmlns="" xmlns:a16="http://schemas.microsoft.com/office/drawing/2014/main" val="1765623398"/>
                    </a:ext>
                  </a:extLst>
                </a:gridCol>
                <a:gridCol w="4389120">
                  <a:extLst>
                    <a:ext uri="{9D8B030D-6E8A-4147-A177-3AD203B41FA5}">
                      <a16:colId xmlns="" xmlns:a16="http://schemas.microsoft.com/office/drawing/2014/main" val="3520769396"/>
                    </a:ext>
                  </a:extLst>
                </a:gridCol>
              </a:tblGrid>
              <a:tr h="1170432">
                <a:tc>
                  <a:txBody>
                    <a:bodyPr/>
                    <a:lstStyle/>
                    <a:p>
                      <a:r>
                        <a:rPr lang="ru-RU" sz="1400" dirty="0"/>
                        <a:t>Организаторский компонент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Дисциплинированность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Лидерство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Ответственность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Служение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Креативность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235633469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r>
                        <a:rPr lang="ru-RU" sz="1400" dirty="0"/>
                        <a:t>Регуляторный компонент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Моральная нормативность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Отсутствие склонности к риску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2377576653"/>
                  </a:ext>
                </a:extLst>
              </a:tr>
              <a:tr h="1170432">
                <a:tc>
                  <a:txBody>
                    <a:bodyPr/>
                    <a:lstStyle/>
                    <a:p>
                      <a:r>
                        <a:rPr lang="ru-RU" sz="1400" dirty="0"/>
                        <a:t>Мотивационный компонент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Мотивация достижения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Ориентация на стабильность места работы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Чувство долга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Общественные ценности преобладают над своими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800282412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r>
                        <a:rPr lang="ru-RU" sz="1400" dirty="0"/>
                        <a:t>Эмоционально-волевой компонент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Эмоционально-волевая устойчивость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Высокий уровень адаптационного потенциала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158605339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ru-RU" sz="1400" dirty="0"/>
                        <a:t>Социально-перцептивный компонент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Эмпатия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Тактичность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Развитые коммуникативные навыки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84960764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CEBF442-9D2A-44B3-9053-4D84F0F75E0B}"/>
              </a:ext>
            </a:extLst>
          </p:cNvPr>
          <p:cNvSpPr txBox="1"/>
          <p:nvPr/>
        </p:nvSpPr>
        <p:spPr>
          <a:xfrm>
            <a:off x="1416677" y="5584605"/>
            <a:ext cx="752976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40" dirty="0"/>
              <a:t>+ профессионализм (устойчивая профессиональная мотивация, сформированность профессионально-важных качеств, эффективность профессиональной деятельности и пр.)</a:t>
            </a:r>
          </a:p>
        </p:txBody>
      </p:sp>
    </p:spTree>
    <p:extLst>
      <p:ext uri="{BB962C8B-B14F-4D97-AF65-F5344CB8AC3E}">
        <p14:creationId xmlns:p14="http://schemas.microsoft.com/office/powerpoint/2010/main" val="283296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2"/>
          <p:cNvGrpSpPr/>
          <p:nvPr/>
        </p:nvGrpSpPr>
        <p:grpSpPr>
          <a:xfrm>
            <a:off x="842400" y="814680"/>
            <a:ext cx="7068240" cy="1091697"/>
            <a:chOff x="842400" y="814680"/>
            <a:chExt cx="7068240" cy="1091697"/>
          </a:xfrm>
        </p:grpSpPr>
        <p:sp>
          <p:nvSpPr>
            <p:cNvPr id="76" name="TextBox 3"/>
            <p:cNvSpPr/>
            <p:nvPr/>
          </p:nvSpPr>
          <p:spPr>
            <a:xfrm>
              <a:off x="842400" y="814680"/>
              <a:ext cx="7068240" cy="551433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3900" b="1" spc="-160" dirty="0">
                  <a:solidFill>
                    <a:srgbClr val="74A5BB"/>
                  </a:solidFill>
                  <a:ea typeface="Montserrat Heavy"/>
                </a:rPr>
                <a:t>Мотивы наставника</a:t>
              </a:r>
            </a:p>
          </p:txBody>
        </p:sp>
        <p:sp>
          <p:nvSpPr>
            <p:cNvPr id="77" name="TextBox 4"/>
            <p:cNvSpPr/>
            <p:nvPr/>
          </p:nvSpPr>
          <p:spPr>
            <a:xfrm>
              <a:off x="842400" y="1546920"/>
              <a:ext cx="7068240" cy="35945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3149"/>
                </a:lnSpc>
              </a:pPr>
              <a:endParaRPr lang="ru-RU" sz="2100" b="0" strike="noStrike" spc="-1" dirty="0">
                <a:latin typeface="Arial"/>
              </a:endParaRPr>
            </a:p>
          </p:txBody>
        </p:sp>
      </p:grpSp>
      <p:sp>
        <p:nvSpPr>
          <p:cNvPr id="78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DA7227ED-E027-43EE-BFB1-CF6EBC241EEA}"/>
              </a:ext>
            </a:extLst>
          </p:cNvPr>
          <p:cNvSpPr/>
          <p:nvPr/>
        </p:nvSpPr>
        <p:spPr>
          <a:xfrm>
            <a:off x="5519285" y="1396208"/>
            <a:ext cx="392242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40" i="1" dirty="0">
                <a:solidFill>
                  <a:srgbClr val="202122"/>
                </a:solidFill>
              </a:rPr>
              <a:t>Мотив – это </a:t>
            </a:r>
            <a:r>
              <a:rPr lang="ru-RU" sz="1440" i="1" dirty="0" err="1">
                <a:solidFill>
                  <a:srgbClr val="202122"/>
                </a:solidFill>
              </a:rPr>
              <a:t>опредмеченная</a:t>
            </a:r>
            <a:r>
              <a:rPr lang="ru-RU" sz="1440" i="1" dirty="0">
                <a:solidFill>
                  <a:srgbClr val="202122"/>
                </a:solidFill>
              </a:rPr>
              <a:t> потребность (А.Н. Леонтьев).</a:t>
            </a:r>
            <a:endParaRPr lang="ru-RU" sz="1440" i="1" dirty="0"/>
          </a:p>
        </p:txBody>
      </p:sp>
      <p:graphicFrame>
        <p:nvGraphicFramePr>
          <p:cNvPr id="14" name="Таблица 4">
            <a:extLst>
              <a:ext uri="{FF2B5EF4-FFF2-40B4-BE49-F238E27FC236}">
                <a16:creationId xmlns="" xmlns:a16="http://schemas.microsoft.com/office/drawing/2014/main" id="{FE015869-5299-459D-9707-E23EB86C188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6126" y="2006944"/>
          <a:ext cx="9381225" cy="3734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8581">
                  <a:extLst>
                    <a:ext uri="{9D8B030D-6E8A-4147-A177-3AD203B41FA5}">
                      <a16:colId xmlns="" xmlns:a16="http://schemas.microsoft.com/office/drawing/2014/main" val="112117534"/>
                    </a:ext>
                  </a:extLst>
                </a:gridCol>
                <a:gridCol w="2934586">
                  <a:extLst>
                    <a:ext uri="{9D8B030D-6E8A-4147-A177-3AD203B41FA5}">
                      <a16:colId xmlns="" xmlns:a16="http://schemas.microsoft.com/office/drawing/2014/main" val="1351894908"/>
                    </a:ext>
                  </a:extLst>
                </a:gridCol>
                <a:gridCol w="3598058">
                  <a:extLst>
                    <a:ext uri="{9D8B030D-6E8A-4147-A177-3AD203B41FA5}">
                      <a16:colId xmlns="" xmlns:a16="http://schemas.microsoft.com/office/drawing/2014/main" val="4290613852"/>
                    </a:ext>
                  </a:extLst>
                </a:gridCol>
              </a:tblGrid>
              <a:tr h="29667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Биологические потребности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Социальные потребности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Духовные потребности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461982367"/>
                  </a:ext>
                </a:extLst>
              </a:tr>
              <a:tr h="9509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Поддержка своего существования (еда, вода, воздух, сон, жилище, одежда, гигиена и пр.)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Взаимодействие с другими </a:t>
                      </a:r>
                    </a:p>
                    <a:p>
                      <a:pPr algn="ctr"/>
                      <a:r>
                        <a:rPr lang="ru-RU" sz="1400" dirty="0"/>
                        <a:t>(общение, признание, власть, лидерство, принадлежность и пр.)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Познание окружающего мира</a:t>
                      </a:r>
                    </a:p>
                    <a:p>
                      <a:pPr algn="ctr"/>
                      <a:r>
                        <a:rPr lang="ru-RU" sz="1400" dirty="0"/>
                        <a:t>(познание, впечатления, новизна, творчество, самосовершенствование и пр.)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743460100"/>
                  </a:ext>
                </a:extLst>
              </a:tr>
              <a:tr h="24871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???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Приобретение определенного социального статуса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Завоевание и укрепление авторитета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Получение возможности влиять на других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Увеличение вклада в общий результат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Установление и поддержание конструктивных взаимоотношений</a:t>
                      </a:r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Повышение собственной компетентности и мастерства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Постановка и достижение собственных амбициозных целей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Добросовестное выполнение порученного дела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Реализация чувства долга и ответственности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/>
                        <a:t>Новизна</a:t>
                      </a:r>
                    </a:p>
                  </a:txBody>
                  <a:tcPr marL="73152" marR="73152" marT="36576" marB="36576"/>
                </a:tc>
                <a:extLst>
                  <a:ext uri="{0D108BD9-81ED-4DB2-BD59-A6C34878D82A}">
                    <a16:rowId xmlns="" xmlns:a16="http://schemas.microsoft.com/office/drawing/2014/main" val="2869173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88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2"/>
          <p:cNvGrpSpPr/>
          <p:nvPr/>
        </p:nvGrpSpPr>
        <p:grpSpPr>
          <a:xfrm>
            <a:off x="842400" y="814680"/>
            <a:ext cx="7068240" cy="1091697"/>
            <a:chOff x="842400" y="814680"/>
            <a:chExt cx="7068240" cy="1091697"/>
          </a:xfrm>
        </p:grpSpPr>
        <p:sp>
          <p:nvSpPr>
            <p:cNvPr id="76" name="TextBox 3"/>
            <p:cNvSpPr/>
            <p:nvPr/>
          </p:nvSpPr>
          <p:spPr>
            <a:xfrm>
              <a:off x="842400" y="814680"/>
              <a:ext cx="7068240" cy="551433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3900" b="1" spc="-160" dirty="0" smtClean="0">
                  <a:solidFill>
                    <a:srgbClr val="74A5BB"/>
                  </a:solidFill>
                  <a:ea typeface="Montserrat Heavy"/>
                </a:rPr>
                <a:t>Этика </a:t>
              </a:r>
              <a:r>
                <a:rPr lang="ru-RU" sz="3900" b="1" spc="-160" dirty="0">
                  <a:solidFill>
                    <a:srgbClr val="74A5BB"/>
                  </a:solidFill>
                  <a:ea typeface="Montserrat Heavy"/>
                </a:rPr>
                <a:t>наставника</a:t>
              </a:r>
            </a:p>
          </p:txBody>
        </p:sp>
        <p:sp>
          <p:nvSpPr>
            <p:cNvPr id="77" name="TextBox 4"/>
            <p:cNvSpPr/>
            <p:nvPr/>
          </p:nvSpPr>
          <p:spPr>
            <a:xfrm>
              <a:off x="842400" y="1546920"/>
              <a:ext cx="7068240" cy="35945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3149"/>
                </a:lnSpc>
              </a:pPr>
              <a:endParaRPr lang="ru-RU" sz="2100" b="0" strike="noStrike" spc="-1" dirty="0">
                <a:latin typeface="Arial"/>
              </a:endParaRPr>
            </a:p>
          </p:txBody>
        </p:sp>
      </p:grpSp>
      <p:sp>
        <p:nvSpPr>
          <p:cNvPr id="78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graphicFrame>
        <p:nvGraphicFramePr>
          <p:cNvPr id="13" name="Схема 12">
            <a:extLst>
              <a:ext uri="{FF2B5EF4-FFF2-40B4-BE49-F238E27FC236}">
                <a16:creationId xmlns="" xmlns:a16="http://schemas.microsoft.com/office/drawing/2014/main" id="{6B3078F7-A45E-43BE-A762-9B3B7B172DB4}"/>
              </a:ext>
            </a:extLst>
          </p:cNvPr>
          <p:cNvGraphicFramePr/>
          <p:nvPr>
            <p:extLst/>
          </p:nvPr>
        </p:nvGraphicFramePr>
        <p:xfrm>
          <a:off x="91203" y="914400"/>
          <a:ext cx="9571193" cy="468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2C6FE19D-E871-419A-8A18-4EA4CD2E646B}"/>
              </a:ext>
            </a:extLst>
          </p:cNvPr>
          <p:cNvSpPr/>
          <p:nvPr/>
        </p:nvSpPr>
        <p:spPr>
          <a:xfrm>
            <a:off x="4024566" y="5381260"/>
            <a:ext cx="558847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40" dirty="0">
                <a:solidFill>
                  <a:srgbClr val="1A1A1A"/>
                </a:solidFill>
              </a:rPr>
              <a:t>(из </a:t>
            </a:r>
            <a:r>
              <a:rPr lang="ru-RU" sz="1440" dirty="0"/>
              <a:t>Этического кодекса наставника в Российской Федерации, утвержден президиумом РАО от 30.11.2023 г. №8/2)</a:t>
            </a:r>
            <a:endParaRPr lang="ru-RU" sz="1440" dirty="0">
              <a:solidFill>
                <a:srgbClr val="1A1A1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36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2"/>
          <p:cNvGrpSpPr/>
          <p:nvPr/>
        </p:nvGrpSpPr>
        <p:grpSpPr>
          <a:xfrm>
            <a:off x="842400" y="814680"/>
            <a:ext cx="7068240" cy="1091697"/>
            <a:chOff x="842400" y="814680"/>
            <a:chExt cx="7068240" cy="1091697"/>
          </a:xfrm>
        </p:grpSpPr>
        <p:sp>
          <p:nvSpPr>
            <p:cNvPr id="76" name="TextBox 3"/>
            <p:cNvSpPr/>
            <p:nvPr/>
          </p:nvSpPr>
          <p:spPr>
            <a:xfrm>
              <a:off x="842400" y="814680"/>
              <a:ext cx="7068240" cy="551433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4292"/>
                </a:lnSpc>
                <a:tabLst>
                  <a:tab pos="0" algn="l"/>
                </a:tabLst>
              </a:pPr>
              <a:r>
                <a:rPr lang="ru-RU" sz="3900" b="1" spc="-160" dirty="0">
                  <a:solidFill>
                    <a:srgbClr val="74A5BB"/>
                  </a:solidFill>
                  <a:ea typeface="Montserrat Heavy"/>
                </a:rPr>
                <a:t>Кодекс наставника</a:t>
              </a:r>
            </a:p>
          </p:txBody>
        </p:sp>
        <p:sp>
          <p:nvSpPr>
            <p:cNvPr id="77" name="TextBox 4"/>
            <p:cNvSpPr/>
            <p:nvPr/>
          </p:nvSpPr>
          <p:spPr>
            <a:xfrm>
              <a:off x="842400" y="1546920"/>
              <a:ext cx="7068240" cy="359457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>
                <a:lnSpc>
                  <a:spcPts val="3149"/>
                </a:lnSpc>
              </a:pPr>
              <a:endParaRPr lang="ru-RU" sz="2100" b="0" strike="noStrike" spc="-1" dirty="0">
                <a:latin typeface="Arial"/>
              </a:endParaRPr>
            </a:p>
          </p:txBody>
        </p:sp>
      </p:grpSp>
      <p:sp>
        <p:nvSpPr>
          <p:cNvPr id="78" name="AutoShape 5"/>
          <p:cNvSpPr/>
          <p:nvPr/>
        </p:nvSpPr>
        <p:spPr>
          <a:xfrm>
            <a:off x="3813840" y="7026480"/>
            <a:ext cx="2614680" cy="360"/>
          </a:xfrm>
          <a:prstGeom prst="line">
            <a:avLst/>
          </a:prstGeom>
          <a:ln w="9525">
            <a:solidFill>
              <a:srgbClr val="1861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Freeform 5"/>
          <p:cNvSpPr/>
          <p:nvPr/>
        </p:nvSpPr>
        <p:spPr>
          <a:xfrm>
            <a:off x="3138480" y="6972120"/>
            <a:ext cx="512640" cy="83880"/>
          </a:xfrm>
          <a:custGeom>
            <a:avLst/>
            <a:gdLst/>
            <a:ahLst/>
            <a:cxnLst/>
            <a:rect l="l" t="t" r="r" b="b"/>
            <a:pathLst>
              <a:path w="513690" h="84992">
                <a:moveTo>
                  <a:pt x="0" y="0"/>
                </a:moveTo>
                <a:lnTo>
                  <a:pt x="513690" y="0"/>
                </a:lnTo>
                <a:lnTo>
                  <a:pt x="513690" y="84993"/>
                </a:lnTo>
                <a:lnTo>
                  <a:pt x="0" y="8499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Freeform 13"/>
          <p:cNvSpPr/>
          <p:nvPr/>
        </p:nvSpPr>
        <p:spPr>
          <a:xfrm>
            <a:off x="2551938" y="6147658"/>
            <a:ext cx="658080" cy="655560"/>
          </a:xfrm>
          <a:custGeom>
            <a:avLst/>
            <a:gdLst/>
            <a:ahLst/>
            <a:cxnLst/>
            <a:rect l="l" t="t" r="r" b="b"/>
            <a:pathLst>
              <a:path w="659278" h="656806">
                <a:moveTo>
                  <a:pt x="0" y="0"/>
                </a:moveTo>
                <a:lnTo>
                  <a:pt x="659279" y="0"/>
                </a:lnTo>
                <a:lnTo>
                  <a:pt x="659279" y="656807"/>
                </a:lnTo>
                <a:lnTo>
                  <a:pt x="0" y="65680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62" y="6079197"/>
            <a:ext cx="807722" cy="79248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01" y="6126561"/>
            <a:ext cx="676657" cy="6766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41" y="6126561"/>
            <a:ext cx="783338" cy="810770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1D09EEE-C6DF-4226-AB28-8101CA30B4A4}"/>
              </a:ext>
            </a:extLst>
          </p:cNvPr>
          <p:cNvSpPr/>
          <p:nvPr/>
        </p:nvSpPr>
        <p:spPr>
          <a:xfrm>
            <a:off x="334569" y="2096364"/>
            <a:ext cx="9419030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40" dirty="0">
                <a:solidFill>
                  <a:srgbClr val="000000"/>
                </a:solidFill>
              </a:rPr>
              <a:t>1. Не осуждаю, а предлагаю решение.</a:t>
            </a:r>
          </a:p>
          <a:p>
            <a:pPr algn="just"/>
            <a:r>
              <a:rPr lang="ru-RU" sz="1440" dirty="0">
                <a:solidFill>
                  <a:srgbClr val="000000"/>
                </a:solidFill>
              </a:rPr>
              <a:t>2. Не критикую, а изучаю ситуацию.</a:t>
            </a:r>
          </a:p>
          <a:p>
            <a:pPr algn="just"/>
            <a:r>
              <a:rPr lang="ru-RU" sz="1440" dirty="0">
                <a:solidFill>
                  <a:srgbClr val="000000"/>
                </a:solidFill>
              </a:rPr>
              <a:t>3. Не обвиняю, а поддерживаю.</a:t>
            </a:r>
          </a:p>
          <a:p>
            <a:pPr algn="just"/>
            <a:r>
              <a:rPr lang="ru-RU" sz="1440" dirty="0">
                <a:solidFill>
                  <a:srgbClr val="000000"/>
                </a:solidFill>
              </a:rPr>
              <a:t>4. Не решаю проблему сам, а помогаю решить ее наставляемому.</a:t>
            </a:r>
          </a:p>
          <a:p>
            <a:pPr algn="just"/>
            <a:r>
              <a:rPr lang="ru-RU" sz="1440" dirty="0">
                <a:solidFill>
                  <a:srgbClr val="000000"/>
                </a:solidFill>
              </a:rPr>
              <a:t>5. Не навязываю свое мнение, а работаю в диалоге.</a:t>
            </a:r>
          </a:p>
          <a:p>
            <a:pPr algn="just"/>
            <a:r>
              <a:rPr lang="ru-RU" sz="1440" dirty="0">
                <a:solidFill>
                  <a:srgbClr val="000000"/>
                </a:solidFill>
              </a:rPr>
              <a:t>6. Разделяю ответственность за наставляемого с куратором, родителями и организацией.</a:t>
            </a:r>
          </a:p>
          <a:p>
            <a:pPr algn="just"/>
            <a:r>
              <a:rPr lang="ru-RU" sz="1440" dirty="0">
                <a:solidFill>
                  <a:srgbClr val="000000"/>
                </a:solidFill>
              </a:rPr>
              <a:t>7. Не утверждаю, а советуюсь.</a:t>
            </a:r>
          </a:p>
          <a:p>
            <a:pPr algn="just"/>
            <a:r>
              <a:rPr lang="ru-RU" sz="1440" dirty="0">
                <a:solidFill>
                  <a:srgbClr val="000000"/>
                </a:solidFill>
              </a:rPr>
              <a:t>8. Не отрываюсь от практики.</a:t>
            </a:r>
          </a:p>
          <a:p>
            <a:pPr algn="just"/>
            <a:r>
              <a:rPr lang="ru-RU" sz="1440" dirty="0">
                <a:solidFill>
                  <a:srgbClr val="000000"/>
                </a:solidFill>
              </a:rPr>
              <a:t>9. Призывая наставляемого к дисциплине и ответственному отношению к себе, наставническому взаимодействию и программе, сам следую этому правилу.</a:t>
            </a:r>
          </a:p>
          <a:p>
            <a:pPr algn="just"/>
            <a:r>
              <a:rPr lang="ru-RU" sz="1440" dirty="0">
                <a:solidFill>
                  <a:srgbClr val="000000"/>
                </a:solidFill>
              </a:rPr>
              <a:t>10. Не разглашаю внутреннюю информацию. Наставничество - не решение всех проблем, стоящих перед наставляемым и его/ее семьей. Суть наставничества заключается в создании и поддержании устойчивых человеческих взаимоотношений, в которых наставляемый чувствует, что к нему относятся как к личности и что он имеет значение для общества.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B1FF586D-E143-4860-B203-1BD0FBF2725C}"/>
              </a:ext>
            </a:extLst>
          </p:cNvPr>
          <p:cNvSpPr/>
          <p:nvPr/>
        </p:nvSpPr>
        <p:spPr>
          <a:xfrm>
            <a:off x="4437320" y="5547286"/>
            <a:ext cx="551475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40" dirty="0">
                <a:solidFill>
                  <a:srgbClr val="333333"/>
                </a:solidFill>
              </a:rPr>
              <a:t>(из письма </a:t>
            </a:r>
            <a:r>
              <a:rPr lang="ru-RU" sz="1440" dirty="0" err="1">
                <a:solidFill>
                  <a:srgbClr val="333333"/>
                </a:solidFill>
              </a:rPr>
              <a:t>Минпросвещения</a:t>
            </a:r>
            <a:r>
              <a:rPr lang="ru-RU" sz="1440" dirty="0">
                <a:solidFill>
                  <a:srgbClr val="333333"/>
                </a:solidFill>
              </a:rPr>
              <a:t> России от 23.01.2020 №МР-42/02)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B097153-2E95-4A33-9014-66E269BF847C}"/>
              </a:ext>
            </a:extLst>
          </p:cNvPr>
          <p:cNvSpPr/>
          <p:nvPr/>
        </p:nvSpPr>
        <p:spPr>
          <a:xfrm>
            <a:off x="4876799" y="1426211"/>
            <a:ext cx="4876800" cy="5355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40" i="1" dirty="0">
                <a:solidFill>
                  <a:srgbClr val="000000"/>
                </a:solidFill>
              </a:rPr>
              <a:t>Скажи мне — и я забуду, покажи мне — и я запомню, дай мне сделать — и я пойму. (Конфуций)</a:t>
            </a:r>
            <a:endParaRPr lang="ru-RU" sz="1440" i="1" dirty="0"/>
          </a:p>
        </p:txBody>
      </p:sp>
    </p:spTree>
    <p:extLst>
      <p:ext uri="{BB962C8B-B14F-4D97-AF65-F5344CB8AC3E}">
        <p14:creationId xmlns:p14="http://schemas.microsoft.com/office/powerpoint/2010/main" val="127771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1020</Words>
  <Application>Microsoft Office PowerPoint</Application>
  <PresentationFormat>Произвольный</PresentationFormat>
  <Paragraphs>156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DejaVu Sans</vt:lpstr>
      <vt:lpstr>Gotham Bold Italics</vt:lpstr>
      <vt:lpstr>Montserrat Heavy</vt:lpstr>
      <vt:lpstr>Symbol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 - Презентация 4:3</dc:title>
  <dc:subject/>
  <dc:creator>Xuindows</dc:creator>
  <dc:description/>
  <cp:lastModifiedBy>Ivan Soldatov</cp:lastModifiedBy>
  <cp:revision>29</cp:revision>
  <dcterms:created xsi:type="dcterms:W3CDTF">2006-08-16T00:00:00Z</dcterms:created>
  <dcterms:modified xsi:type="dcterms:W3CDTF">2024-12-05T06:22:13Z</dcterms:modified>
  <dc:identifier>DAGXHVmZ4oc</dc:identifier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