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66D32-59F3-405C-9EDD-33CF5E3B5FB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5F14608-B972-454E-9606-56171647E868}">
      <dgm:prSet phldrT="[Текст]" custT="1"/>
      <dgm:spPr/>
      <dgm:t>
        <a:bodyPr/>
        <a:lstStyle/>
        <a:p>
          <a:r>
            <a:rPr lang="ru-RU" sz="1800" dirty="0"/>
            <a:t>Переутомление (истощение всех ресурсов)</a:t>
          </a:r>
        </a:p>
      </dgm:t>
    </dgm:pt>
    <dgm:pt modelId="{E3749CAE-8730-4BB6-BA7F-9CEE1C3C7ADA}" type="parTrans" cxnId="{48046575-CF5F-49B9-A4D8-D4A7D30B61E6}">
      <dgm:prSet/>
      <dgm:spPr/>
      <dgm:t>
        <a:bodyPr/>
        <a:lstStyle/>
        <a:p>
          <a:endParaRPr lang="ru-RU" sz="1800"/>
        </a:p>
      </dgm:t>
    </dgm:pt>
    <dgm:pt modelId="{25E1DE7D-6E38-4FB0-9D5A-2D39BA6E4467}" type="sibTrans" cxnId="{48046575-CF5F-49B9-A4D8-D4A7D30B61E6}">
      <dgm:prSet/>
      <dgm:spPr/>
      <dgm:t>
        <a:bodyPr/>
        <a:lstStyle/>
        <a:p>
          <a:endParaRPr lang="ru-RU" sz="1800"/>
        </a:p>
      </dgm:t>
    </dgm:pt>
    <dgm:pt modelId="{30DEAF85-4D1F-4278-B74F-5CB5310147A0}">
      <dgm:prSet phldrT="[Текст]" custT="1"/>
      <dgm:spPr/>
      <dgm:t>
        <a:bodyPr/>
        <a:lstStyle/>
        <a:p>
          <a:r>
            <a:rPr lang="ru-RU" sz="1800" dirty="0"/>
            <a:t>Дистанцирование и цинизм в работе</a:t>
          </a:r>
        </a:p>
      </dgm:t>
    </dgm:pt>
    <dgm:pt modelId="{D3356ECD-3DB4-4A80-B5ED-16EA111A9028}" type="parTrans" cxnId="{E028CBC0-5C73-4017-A1DB-63E270A01EE2}">
      <dgm:prSet/>
      <dgm:spPr/>
      <dgm:t>
        <a:bodyPr/>
        <a:lstStyle/>
        <a:p>
          <a:endParaRPr lang="ru-RU" sz="1800"/>
        </a:p>
      </dgm:t>
    </dgm:pt>
    <dgm:pt modelId="{41DA193C-D85F-4B16-B9E9-9FCD3F3E052D}" type="sibTrans" cxnId="{E028CBC0-5C73-4017-A1DB-63E270A01EE2}">
      <dgm:prSet/>
      <dgm:spPr/>
      <dgm:t>
        <a:bodyPr/>
        <a:lstStyle/>
        <a:p>
          <a:endParaRPr lang="ru-RU" sz="1800"/>
        </a:p>
      </dgm:t>
    </dgm:pt>
    <dgm:pt modelId="{62597D2C-515C-4EDF-97E2-91B4270582B4}">
      <dgm:prSet phldrT="[Текст]" custT="1"/>
      <dgm:spPr/>
      <dgm:t>
        <a:bodyPr/>
        <a:lstStyle/>
        <a:p>
          <a:r>
            <a:rPr lang="ru-RU" sz="1800" dirty="0"/>
            <a:t>Снижение эффективности</a:t>
          </a:r>
        </a:p>
      </dgm:t>
    </dgm:pt>
    <dgm:pt modelId="{0E78B68C-93D1-411C-8512-D635D991F067}" type="parTrans" cxnId="{C1236011-DD19-4E60-AA43-FFEB6B252E00}">
      <dgm:prSet/>
      <dgm:spPr/>
      <dgm:t>
        <a:bodyPr/>
        <a:lstStyle/>
        <a:p>
          <a:endParaRPr lang="ru-RU" sz="1800"/>
        </a:p>
      </dgm:t>
    </dgm:pt>
    <dgm:pt modelId="{64A2C265-DF1B-43EC-BC98-92F33B5F80C0}" type="sibTrans" cxnId="{C1236011-DD19-4E60-AA43-FFEB6B252E00}">
      <dgm:prSet/>
      <dgm:spPr/>
      <dgm:t>
        <a:bodyPr/>
        <a:lstStyle/>
        <a:p>
          <a:endParaRPr lang="ru-RU" sz="1800"/>
        </a:p>
      </dgm:t>
    </dgm:pt>
    <dgm:pt modelId="{9454C374-1631-459D-86AB-F14AC02BD2DB}" type="pres">
      <dgm:prSet presAssocID="{36E66D32-59F3-405C-9EDD-33CF5E3B5FBD}" presName="diagram" presStyleCnt="0">
        <dgm:presLayoutVars>
          <dgm:dir/>
          <dgm:resizeHandles val="exact"/>
        </dgm:presLayoutVars>
      </dgm:prSet>
      <dgm:spPr/>
    </dgm:pt>
    <dgm:pt modelId="{E47A1A85-9EF9-40B4-8A86-373402FD8016}" type="pres">
      <dgm:prSet presAssocID="{95F14608-B972-454E-9606-56171647E868}" presName="node" presStyleLbl="node1" presStyleIdx="0" presStyleCnt="3">
        <dgm:presLayoutVars>
          <dgm:bulletEnabled val="1"/>
        </dgm:presLayoutVars>
      </dgm:prSet>
      <dgm:spPr/>
    </dgm:pt>
    <dgm:pt modelId="{6D2596C4-83D3-4A00-B106-CBFD34739E84}" type="pres">
      <dgm:prSet presAssocID="{25E1DE7D-6E38-4FB0-9D5A-2D39BA6E4467}" presName="sibTrans" presStyleCnt="0"/>
      <dgm:spPr/>
    </dgm:pt>
    <dgm:pt modelId="{28EC78D8-50F2-4104-A118-2240ED753641}" type="pres">
      <dgm:prSet presAssocID="{30DEAF85-4D1F-4278-B74F-5CB5310147A0}" presName="node" presStyleLbl="node1" presStyleIdx="1" presStyleCnt="3">
        <dgm:presLayoutVars>
          <dgm:bulletEnabled val="1"/>
        </dgm:presLayoutVars>
      </dgm:prSet>
      <dgm:spPr/>
    </dgm:pt>
    <dgm:pt modelId="{3C26755C-34DF-48DE-BB36-8471A91257B4}" type="pres">
      <dgm:prSet presAssocID="{41DA193C-D85F-4B16-B9E9-9FCD3F3E052D}" presName="sibTrans" presStyleCnt="0"/>
      <dgm:spPr/>
    </dgm:pt>
    <dgm:pt modelId="{F0021278-F5CB-4D6C-B9FF-11248D93A423}" type="pres">
      <dgm:prSet presAssocID="{62597D2C-515C-4EDF-97E2-91B4270582B4}" presName="node" presStyleLbl="node1" presStyleIdx="2" presStyleCnt="3">
        <dgm:presLayoutVars>
          <dgm:bulletEnabled val="1"/>
        </dgm:presLayoutVars>
      </dgm:prSet>
      <dgm:spPr/>
    </dgm:pt>
  </dgm:ptLst>
  <dgm:cxnLst>
    <dgm:cxn modelId="{C0832106-EEDB-46A7-BB17-2064EE548D44}" type="presOf" srcId="{36E66D32-59F3-405C-9EDD-33CF5E3B5FBD}" destId="{9454C374-1631-459D-86AB-F14AC02BD2DB}" srcOrd="0" destOrd="0" presId="urn:microsoft.com/office/officeart/2005/8/layout/default"/>
    <dgm:cxn modelId="{C1236011-DD19-4E60-AA43-FFEB6B252E00}" srcId="{36E66D32-59F3-405C-9EDD-33CF5E3B5FBD}" destId="{62597D2C-515C-4EDF-97E2-91B4270582B4}" srcOrd="2" destOrd="0" parTransId="{0E78B68C-93D1-411C-8512-D635D991F067}" sibTransId="{64A2C265-DF1B-43EC-BC98-92F33B5F80C0}"/>
    <dgm:cxn modelId="{48046575-CF5F-49B9-A4D8-D4A7D30B61E6}" srcId="{36E66D32-59F3-405C-9EDD-33CF5E3B5FBD}" destId="{95F14608-B972-454E-9606-56171647E868}" srcOrd="0" destOrd="0" parTransId="{E3749CAE-8730-4BB6-BA7F-9CEE1C3C7ADA}" sibTransId="{25E1DE7D-6E38-4FB0-9D5A-2D39BA6E4467}"/>
    <dgm:cxn modelId="{23483C58-C507-4FDF-B475-CBF8D0E6DAB7}" type="presOf" srcId="{62597D2C-515C-4EDF-97E2-91B4270582B4}" destId="{F0021278-F5CB-4D6C-B9FF-11248D93A423}" srcOrd="0" destOrd="0" presId="urn:microsoft.com/office/officeart/2005/8/layout/default"/>
    <dgm:cxn modelId="{BCEF218B-5A4C-412A-98D8-EC7B5A887272}" type="presOf" srcId="{30DEAF85-4D1F-4278-B74F-5CB5310147A0}" destId="{28EC78D8-50F2-4104-A118-2240ED753641}" srcOrd="0" destOrd="0" presId="urn:microsoft.com/office/officeart/2005/8/layout/default"/>
    <dgm:cxn modelId="{E028CBC0-5C73-4017-A1DB-63E270A01EE2}" srcId="{36E66D32-59F3-405C-9EDD-33CF5E3B5FBD}" destId="{30DEAF85-4D1F-4278-B74F-5CB5310147A0}" srcOrd="1" destOrd="0" parTransId="{D3356ECD-3DB4-4A80-B5ED-16EA111A9028}" sibTransId="{41DA193C-D85F-4B16-B9E9-9FCD3F3E052D}"/>
    <dgm:cxn modelId="{0FD929D5-463E-45F5-8E53-461285B1903A}" type="presOf" srcId="{95F14608-B972-454E-9606-56171647E868}" destId="{E47A1A85-9EF9-40B4-8A86-373402FD8016}" srcOrd="0" destOrd="0" presId="urn:microsoft.com/office/officeart/2005/8/layout/default"/>
    <dgm:cxn modelId="{5569A722-481C-4B66-A291-ABF3D7541C3D}" type="presParOf" srcId="{9454C374-1631-459D-86AB-F14AC02BD2DB}" destId="{E47A1A85-9EF9-40B4-8A86-373402FD8016}" srcOrd="0" destOrd="0" presId="urn:microsoft.com/office/officeart/2005/8/layout/default"/>
    <dgm:cxn modelId="{EC1F8D6A-05DA-4FB6-84E2-76861C86975D}" type="presParOf" srcId="{9454C374-1631-459D-86AB-F14AC02BD2DB}" destId="{6D2596C4-83D3-4A00-B106-CBFD34739E84}" srcOrd="1" destOrd="0" presId="urn:microsoft.com/office/officeart/2005/8/layout/default"/>
    <dgm:cxn modelId="{D52A4CF3-5AF8-42ED-9B0C-01292AF7C426}" type="presParOf" srcId="{9454C374-1631-459D-86AB-F14AC02BD2DB}" destId="{28EC78D8-50F2-4104-A118-2240ED753641}" srcOrd="2" destOrd="0" presId="urn:microsoft.com/office/officeart/2005/8/layout/default"/>
    <dgm:cxn modelId="{A72065FA-A683-473F-9AE2-9DD80FAA940C}" type="presParOf" srcId="{9454C374-1631-459D-86AB-F14AC02BD2DB}" destId="{3C26755C-34DF-48DE-BB36-8471A91257B4}" srcOrd="3" destOrd="0" presId="urn:microsoft.com/office/officeart/2005/8/layout/default"/>
    <dgm:cxn modelId="{9F1909AE-DD36-4DF5-B37C-8A2562478B0B}" type="presParOf" srcId="{9454C374-1631-459D-86AB-F14AC02BD2DB}" destId="{F0021278-F5CB-4D6C-B9FF-11248D93A4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B189C-D6EB-4D1A-8645-88DDCB4570F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F00BC3E-2B29-481E-BFE7-CCE01FBE121F}">
      <dgm:prSet phldrT="[Текст]"/>
      <dgm:spPr/>
      <dgm:t>
        <a:bodyPr/>
        <a:lstStyle/>
        <a:p>
          <a:r>
            <a:rPr lang="ru-RU" dirty="0"/>
            <a:t>2.1. Повышение информированности о нервно-психическом напряжении</a:t>
          </a:r>
        </a:p>
      </dgm:t>
    </dgm:pt>
    <dgm:pt modelId="{49B52896-C863-45A1-8406-35299320EE2F}" type="parTrans" cxnId="{4B5F36D4-9B03-4CB2-9B34-773E610FBB79}">
      <dgm:prSet/>
      <dgm:spPr/>
      <dgm:t>
        <a:bodyPr/>
        <a:lstStyle/>
        <a:p>
          <a:endParaRPr lang="ru-RU"/>
        </a:p>
      </dgm:t>
    </dgm:pt>
    <dgm:pt modelId="{4268F8C2-DE16-4CB3-8350-2F2E4D155DAE}" type="sibTrans" cxnId="{4B5F36D4-9B03-4CB2-9B34-773E610FBB79}">
      <dgm:prSet/>
      <dgm:spPr/>
      <dgm:t>
        <a:bodyPr/>
        <a:lstStyle/>
        <a:p>
          <a:endParaRPr lang="ru-RU"/>
        </a:p>
      </dgm:t>
    </dgm:pt>
    <dgm:pt modelId="{33A6B39C-D353-47BF-8458-71CA07174597}">
      <dgm:prSet phldrT="[Текст]"/>
      <dgm:spPr/>
      <dgm:t>
        <a:bodyPr/>
        <a:lstStyle/>
        <a:p>
          <a:r>
            <a:rPr lang="ru-RU" dirty="0"/>
            <a:t>2.2. Обучение навыкам саморегуляции и релаксации</a:t>
          </a:r>
        </a:p>
      </dgm:t>
    </dgm:pt>
    <dgm:pt modelId="{0AB4F2C6-9737-4816-8CB1-B981C3A8BFD0}" type="parTrans" cxnId="{4F347593-9FD6-4BF2-9790-548C1952671A}">
      <dgm:prSet/>
      <dgm:spPr/>
      <dgm:t>
        <a:bodyPr/>
        <a:lstStyle/>
        <a:p>
          <a:endParaRPr lang="ru-RU"/>
        </a:p>
      </dgm:t>
    </dgm:pt>
    <dgm:pt modelId="{60CE84B7-6639-45EA-BDCB-85E626A124BB}" type="sibTrans" cxnId="{4F347593-9FD6-4BF2-9790-548C1952671A}">
      <dgm:prSet/>
      <dgm:spPr/>
      <dgm:t>
        <a:bodyPr/>
        <a:lstStyle/>
        <a:p>
          <a:endParaRPr lang="ru-RU"/>
        </a:p>
      </dgm:t>
    </dgm:pt>
    <dgm:pt modelId="{8805B0D1-B0DD-4D59-A5E9-D446F5A24610}">
      <dgm:prSet phldrT="[Текст]"/>
      <dgm:spPr/>
      <dgm:t>
        <a:bodyPr/>
        <a:lstStyle/>
        <a:p>
          <a:r>
            <a:rPr lang="ru-RU" dirty="0"/>
            <a:t>2.3. Повышение коммуникативной компетентности</a:t>
          </a:r>
        </a:p>
      </dgm:t>
    </dgm:pt>
    <dgm:pt modelId="{EF737714-A4B2-489A-A771-16C084BCE548}" type="parTrans" cxnId="{E4653EA8-6B08-4066-BE2D-9CE34D19283C}">
      <dgm:prSet/>
      <dgm:spPr/>
      <dgm:t>
        <a:bodyPr/>
        <a:lstStyle/>
        <a:p>
          <a:endParaRPr lang="ru-RU"/>
        </a:p>
      </dgm:t>
    </dgm:pt>
    <dgm:pt modelId="{446EF1C6-D483-472E-A5D5-456EB885517E}" type="sibTrans" cxnId="{E4653EA8-6B08-4066-BE2D-9CE34D19283C}">
      <dgm:prSet/>
      <dgm:spPr/>
      <dgm:t>
        <a:bodyPr/>
        <a:lstStyle/>
        <a:p>
          <a:endParaRPr lang="ru-RU"/>
        </a:p>
      </dgm:t>
    </dgm:pt>
    <dgm:pt modelId="{D410722E-170F-499C-BBC5-20FF11390647}">
      <dgm:prSet phldrT="[Текст]"/>
      <dgm:spPr/>
      <dgm:t>
        <a:bodyPr/>
        <a:lstStyle/>
        <a:p>
          <a:r>
            <a:rPr lang="ru-RU" dirty="0"/>
            <a:t>2.5. Повышение квалификации в области волонтерской/общественной деятельности</a:t>
          </a:r>
        </a:p>
      </dgm:t>
    </dgm:pt>
    <dgm:pt modelId="{330F4BA5-7DA3-4850-9361-EBF28524A774}" type="parTrans" cxnId="{0B23A453-76A0-41E4-AD18-498F8CCA7513}">
      <dgm:prSet/>
      <dgm:spPr/>
      <dgm:t>
        <a:bodyPr/>
        <a:lstStyle/>
        <a:p>
          <a:endParaRPr lang="ru-RU"/>
        </a:p>
      </dgm:t>
    </dgm:pt>
    <dgm:pt modelId="{2267843E-3C10-4E66-8C83-CED3B89DC16E}" type="sibTrans" cxnId="{0B23A453-76A0-41E4-AD18-498F8CCA7513}">
      <dgm:prSet/>
      <dgm:spPr/>
      <dgm:t>
        <a:bodyPr/>
        <a:lstStyle/>
        <a:p>
          <a:endParaRPr lang="ru-RU"/>
        </a:p>
      </dgm:t>
    </dgm:pt>
    <dgm:pt modelId="{AADE3931-BEDA-4038-846C-77DAE333089C}">
      <dgm:prSet phldrT="[Текст]"/>
      <dgm:spPr/>
      <dgm:t>
        <a:bodyPr/>
        <a:lstStyle/>
        <a:p>
          <a:r>
            <a:rPr lang="ru-RU" dirty="0"/>
            <a:t>2.6. Обмен опытом с другими людьми, вовлеченными в волонтерскую/общественную деятельность</a:t>
          </a:r>
        </a:p>
      </dgm:t>
    </dgm:pt>
    <dgm:pt modelId="{15D8100B-DA81-494D-82E2-0DA0F83A738A}" type="parTrans" cxnId="{6E188CCE-4DB1-457E-AF5B-E4D180FDDDFD}">
      <dgm:prSet/>
      <dgm:spPr/>
      <dgm:t>
        <a:bodyPr/>
        <a:lstStyle/>
        <a:p>
          <a:endParaRPr lang="ru-RU"/>
        </a:p>
      </dgm:t>
    </dgm:pt>
    <dgm:pt modelId="{D4899910-F57F-47EB-B7E2-053DE725E746}" type="sibTrans" cxnId="{6E188CCE-4DB1-457E-AF5B-E4D180FDDDFD}">
      <dgm:prSet/>
      <dgm:spPr/>
      <dgm:t>
        <a:bodyPr/>
        <a:lstStyle/>
        <a:p>
          <a:endParaRPr lang="ru-RU"/>
        </a:p>
      </dgm:t>
    </dgm:pt>
    <dgm:pt modelId="{6165B749-4F62-40F4-B3A5-31A83B0BACA8}">
      <dgm:prSet phldrT="[Текст]"/>
      <dgm:spPr/>
      <dgm:t>
        <a:bodyPr/>
        <a:lstStyle/>
        <a:p>
          <a:r>
            <a:rPr lang="ru-RU" dirty="0"/>
            <a:t>2.4. Обучение навыкам тайм-менеджмента</a:t>
          </a:r>
        </a:p>
      </dgm:t>
    </dgm:pt>
    <dgm:pt modelId="{BEDC118C-FBC3-4E78-AEC4-967155BFEA2F}" type="parTrans" cxnId="{520959EF-46A2-4786-A760-2363681277DC}">
      <dgm:prSet/>
      <dgm:spPr/>
      <dgm:t>
        <a:bodyPr/>
        <a:lstStyle/>
        <a:p>
          <a:endParaRPr lang="ru-RU"/>
        </a:p>
      </dgm:t>
    </dgm:pt>
    <dgm:pt modelId="{F5EC5196-FABD-4813-A7A3-97865879DAC2}" type="sibTrans" cxnId="{520959EF-46A2-4786-A760-2363681277DC}">
      <dgm:prSet/>
      <dgm:spPr/>
      <dgm:t>
        <a:bodyPr/>
        <a:lstStyle/>
        <a:p>
          <a:endParaRPr lang="ru-RU"/>
        </a:p>
      </dgm:t>
    </dgm:pt>
    <dgm:pt modelId="{84E6374C-B9D6-4F10-A0B8-96FA686956E2}" type="pres">
      <dgm:prSet presAssocID="{E32B189C-D6EB-4D1A-8645-88DDCB4570FA}" presName="diagram" presStyleCnt="0">
        <dgm:presLayoutVars>
          <dgm:dir/>
          <dgm:resizeHandles val="exact"/>
        </dgm:presLayoutVars>
      </dgm:prSet>
      <dgm:spPr/>
    </dgm:pt>
    <dgm:pt modelId="{53DAD7B1-7B87-4BE0-BC13-5EC37835D31E}" type="pres">
      <dgm:prSet presAssocID="{7F00BC3E-2B29-481E-BFE7-CCE01FBE121F}" presName="node" presStyleLbl="node1" presStyleIdx="0" presStyleCnt="6">
        <dgm:presLayoutVars>
          <dgm:bulletEnabled val="1"/>
        </dgm:presLayoutVars>
      </dgm:prSet>
      <dgm:spPr/>
    </dgm:pt>
    <dgm:pt modelId="{C86C2851-6293-4207-B233-13CFFBD0AE7F}" type="pres">
      <dgm:prSet presAssocID="{4268F8C2-DE16-4CB3-8350-2F2E4D155DAE}" presName="sibTrans" presStyleCnt="0"/>
      <dgm:spPr/>
    </dgm:pt>
    <dgm:pt modelId="{C83FFAA5-0E30-4283-8D20-E707B9205278}" type="pres">
      <dgm:prSet presAssocID="{33A6B39C-D353-47BF-8458-71CA07174597}" presName="node" presStyleLbl="node1" presStyleIdx="1" presStyleCnt="6">
        <dgm:presLayoutVars>
          <dgm:bulletEnabled val="1"/>
        </dgm:presLayoutVars>
      </dgm:prSet>
      <dgm:spPr/>
    </dgm:pt>
    <dgm:pt modelId="{6886E919-B711-4616-8CA5-FD8779037566}" type="pres">
      <dgm:prSet presAssocID="{60CE84B7-6639-45EA-BDCB-85E626A124BB}" presName="sibTrans" presStyleCnt="0"/>
      <dgm:spPr/>
    </dgm:pt>
    <dgm:pt modelId="{20DCDCD6-341B-40CD-8CFF-CE2A4A612C4A}" type="pres">
      <dgm:prSet presAssocID="{8805B0D1-B0DD-4D59-A5E9-D446F5A24610}" presName="node" presStyleLbl="node1" presStyleIdx="2" presStyleCnt="6">
        <dgm:presLayoutVars>
          <dgm:bulletEnabled val="1"/>
        </dgm:presLayoutVars>
      </dgm:prSet>
      <dgm:spPr/>
    </dgm:pt>
    <dgm:pt modelId="{41E8909A-2017-409F-B006-F8E4FA81A324}" type="pres">
      <dgm:prSet presAssocID="{446EF1C6-D483-472E-A5D5-456EB885517E}" presName="sibTrans" presStyleCnt="0"/>
      <dgm:spPr/>
    </dgm:pt>
    <dgm:pt modelId="{BDB9954F-F7AE-405B-84CD-B6AAAB88E0D0}" type="pres">
      <dgm:prSet presAssocID="{6165B749-4F62-40F4-B3A5-31A83B0BACA8}" presName="node" presStyleLbl="node1" presStyleIdx="3" presStyleCnt="6">
        <dgm:presLayoutVars>
          <dgm:bulletEnabled val="1"/>
        </dgm:presLayoutVars>
      </dgm:prSet>
      <dgm:spPr/>
    </dgm:pt>
    <dgm:pt modelId="{7CC8C499-639D-478E-8EFF-BF3DA7CED574}" type="pres">
      <dgm:prSet presAssocID="{F5EC5196-FABD-4813-A7A3-97865879DAC2}" presName="sibTrans" presStyleCnt="0"/>
      <dgm:spPr/>
    </dgm:pt>
    <dgm:pt modelId="{30974B97-6A0B-487C-90E8-41128F90480E}" type="pres">
      <dgm:prSet presAssocID="{D410722E-170F-499C-BBC5-20FF11390647}" presName="node" presStyleLbl="node1" presStyleIdx="4" presStyleCnt="6">
        <dgm:presLayoutVars>
          <dgm:bulletEnabled val="1"/>
        </dgm:presLayoutVars>
      </dgm:prSet>
      <dgm:spPr/>
    </dgm:pt>
    <dgm:pt modelId="{2E4A8783-3BCD-41F5-851D-18E2A3212D0D}" type="pres">
      <dgm:prSet presAssocID="{2267843E-3C10-4E66-8C83-CED3B89DC16E}" presName="sibTrans" presStyleCnt="0"/>
      <dgm:spPr/>
    </dgm:pt>
    <dgm:pt modelId="{F9C81E7F-B22C-4A50-AF89-F83A59498515}" type="pres">
      <dgm:prSet presAssocID="{AADE3931-BEDA-4038-846C-77DAE333089C}" presName="node" presStyleLbl="node1" presStyleIdx="5" presStyleCnt="6">
        <dgm:presLayoutVars>
          <dgm:bulletEnabled val="1"/>
        </dgm:presLayoutVars>
      </dgm:prSet>
      <dgm:spPr/>
    </dgm:pt>
  </dgm:ptLst>
  <dgm:cxnLst>
    <dgm:cxn modelId="{3BF0F60A-BB44-4305-A7A8-502F914F2E1A}" type="presOf" srcId="{33A6B39C-D353-47BF-8458-71CA07174597}" destId="{C83FFAA5-0E30-4283-8D20-E707B9205278}" srcOrd="0" destOrd="0" presId="urn:microsoft.com/office/officeart/2005/8/layout/default"/>
    <dgm:cxn modelId="{2A5C601F-EE01-4EF7-9BC0-3A94C675E744}" type="presOf" srcId="{E32B189C-D6EB-4D1A-8645-88DDCB4570FA}" destId="{84E6374C-B9D6-4F10-A0B8-96FA686956E2}" srcOrd="0" destOrd="0" presId="urn:microsoft.com/office/officeart/2005/8/layout/default"/>
    <dgm:cxn modelId="{0B23A453-76A0-41E4-AD18-498F8CCA7513}" srcId="{E32B189C-D6EB-4D1A-8645-88DDCB4570FA}" destId="{D410722E-170F-499C-BBC5-20FF11390647}" srcOrd="4" destOrd="0" parTransId="{330F4BA5-7DA3-4850-9361-EBF28524A774}" sibTransId="{2267843E-3C10-4E66-8C83-CED3B89DC16E}"/>
    <dgm:cxn modelId="{71A00D85-D359-4995-9C4F-497AFAABBC42}" type="presOf" srcId="{8805B0D1-B0DD-4D59-A5E9-D446F5A24610}" destId="{20DCDCD6-341B-40CD-8CFF-CE2A4A612C4A}" srcOrd="0" destOrd="0" presId="urn:microsoft.com/office/officeart/2005/8/layout/default"/>
    <dgm:cxn modelId="{4EBE1985-6FFA-4600-8283-EE1319D22EEA}" type="presOf" srcId="{6165B749-4F62-40F4-B3A5-31A83B0BACA8}" destId="{BDB9954F-F7AE-405B-84CD-B6AAAB88E0D0}" srcOrd="0" destOrd="0" presId="urn:microsoft.com/office/officeart/2005/8/layout/default"/>
    <dgm:cxn modelId="{4F347593-9FD6-4BF2-9790-548C1952671A}" srcId="{E32B189C-D6EB-4D1A-8645-88DDCB4570FA}" destId="{33A6B39C-D353-47BF-8458-71CA07174597}" srcOrd="1" destOrd="0" parTransId="{0AB4F2C6-9737-4816-8CB1-B981C3A8BFD0}" sibTransId="{60CE84B7-6639-45EA-BDCB-85E626A124BB}"/>
    <dgm:cxn modelId="{E4653EA8-6B08-4066-BE2D-9CE34D19283C}" srcId="{E32B189C-D6EB-4D1A-8645-88DDCB4570FA}" destId="{8805B0D1-B0DD-4D59-A5E9-D446F5A24610}" srcOrd="2" destOrd="0" parTransId="{EF737714-A4B2-489A-A771-16C084BCE548}" sibTransId="{446EF1C6-D483-472E-A5D5-456EB885517E}"/>
    <dgm:cxn modelId="{94AD8BAF-1263-4629-8717-9C18399B05FA}" type="presOf" srcId="{D410722E-170F-499C-BBC5-20FF11390647}" destId="{30974B97-6A0B-487C-90E8-41128F90480E}" srcOrd="0" destOrd="0" presId="urn:microsoft.com/office/officeart/2005/8/layout/default"/>
    <dgm:cxn modelId="{DBE5F7B9-D9D5-43D3-8BA7-4A41E9EFF181}" type="presOf" srcId="{AADE3931-BEDA-4038-846C-77DAE333089C}" destId="{F9C81E7F-B22C-4A50-AF89-F83A59498515}" srcOrd="0" destOrd="0" presId="urn:microsoft.com/office/officeart/2005/8/layout/default"/>
    <dgm:cxn modelId="{6E188CCE-4DB1-457E-AF5B-E4D180FDDDFD}" srcId="{E32B189C-D6EB-4D1A-8645-88DDCB4570FA}" destId="{AADE3931-BEDA-4038-846C-77DAE333089C}" srcOrd="5" destOrd="0" parTransId="{15D8100B-DA81-494D-82E2-0DA0F83A738A}" sibTransId="{D4899910-F57F-47EB-B7E2-053DE725E746}"/>
    <dgm:cxn modelId="{4B5F36D4-9B03-4CB2-9B34-773E610FBB79}" srcId="{E32B189C-D6EB-4D1A-8645-88DDCB4570FA}" destId="{7F00BC3E-2B29-481E-BFE7-CCE01FBE121F}" srcOrd="0" destOrd="0" parTransId="{49B52896-C863-45A1-8406-35299320EE2F}" sibTransId="{4268F8C2-DE16-4CB3-8350-2F2E4D155DAE}"/>
    <dgm:cxn modelId="{C333ADD9-32E5-4260-AAA9-B94052095191}" type="presOf" srcId="{7F00BC3E-2B29-481E-BFE7-CCE01FBE121F}" destId="{53DAD7B1-7B87-4BE0-BC13-5EC37835D31E}" srcOrd="0" destOrd="0" presId="urn:microsoft.com/office/officeart/2005/8/layout/default"/>
    <dgm:cxn modelId="{520959EF-46A2-4786-A760-2363681277DC}" srcId="{E32B189C-D6EB-4D1A-8645-88DDCB4570FA}" destId="{6165B749-4F62-40F4-B3A5-31A83B0BACA8}" srcOrd="3" destOrd="0" parTransId="{BEDC118C-FBC3-4E78-AEC4-967155BFEA2F}" sibTransId="{F5EC5196-FABD-4813-A7A3-97865879DAC2}"/>
    <dgm:cxn modelId="{B60ED1C3-54B7-486F-895E-C1638EA4D641}" type="presParOf" srcId="{84E6374C-B9D6-4F10-A0B8-96FA686956E2}" destId="{53DAD7B1-7B87-4BE0-BC13-5EC37835D31E}" srcOrd="0" destOrd="0" presId="urn:microsoft.com/office/officeart/2005/8/layout/default"/>
    <dgm:cxn modelId="{F8DABC79-42C4-477B-89FD-4EE3D261DD64}" type="presParOf" srcId="{84E6374C-B9D6-4F10-A0B8-96FA686956E2}" destId="{C86C2851-6293-4207-B233-13CFFBD0AE7F}" srcOrd="1" destOrd="0" presId="urn:microsoft.com/office/officeart/2005/8/layout/default"/>
    <dgm:cxn modelId="{0F9C9DA3-0DA6-489A-A5EE-AC72AECD34B6}" type="presParOf" srcId="{84E6374C-B9D6-4F10-A0B8-96FA686956E2}" destId="{C83FFAA5-0E30-4283-8D20-E707B9205278}" srcOrd="2" destOrd="0" presId="urn:microsoft.com/office/officeart/2005/8/layout/default"/>
    <dgm:cxn modelId="{4778A108-9733-4B13-B0EA-73E75E3E6F27}" type="presParOf" srcId="{84E6374C-B9D6-4F10-A0B8-96FA686956E2}" destId="{6886E919-B711-4616-8CA5-FD8779037566}" srcOrd="3" destOrd="0" presId="urn:microsoft.com/office/officeart/2005/8/layout/default"/>
    <dgm:cxn modelId="{DA8A05BF-AED9-44CC-97BD-94E032F112D2}" type="presParOf" srcId="{84E6374C-B9D6-4F10-A0B8-96FA686956E2}" destId="{20DCDCD6-341B-40CD-8CFF-CE2A4A612C4A}" srcOrd="4" destOrd="0" presId="urn:microsoft.com/office/officeart/2005/8/layout/default"/>
    <dgm:cxn modelId="{6A8B6B0F-BE95-4F01-9B9F-EFF23B59B6FF}" type="presParOf" srcId="{84E6374C-B9D6-4F10-A0B8-96FA686956E2}" destId="{41E8909A-2017-409F-B006-F8E4FA81A324}" srcOrd="5" destOrd="0" presId="urn:microsoft.com/office/officeart/2005/8/layout/default"/>
    <dgm:cxn modelId="{04851212-0B8A-49BA-ABAA-A141CD8CA293}" type="presParOf" srcId="{84E6374C-B9D6-4F10-A0B8-96FA686956E2}" destId="{BDB9954F-F7AE-405B-84CD-B6AAAB88E0D0}" srcOrd="6" destOrd="0" presId="urn:microsoft.com/office/officeart/2005/8/layout/default"/>
    <dgm:cxn modelId="{6FC67EA4-2098-48B7-AF85-BA1C5B594D09}" type="presParOf" srcId="{84E6374C-B9D6-4F10-A0B8-96FA686956E2}" destId="{7CC8C499-639D-478E-8EFF-BF3DA7CED574}" srcOrd="7" destOrd="0" presId="urn:microsoft.com/office/officeart/2005/8/layout/default"/>
    <dgm:cxn modelId="{C016BD69-196A-4778-B643-83065C2E02BA}" type="presParOf" srcId="{84E6374C-B9D6-4F10-A0B8-96FA686956E2}" destId="{30974B97-6A0B-487C-90E8-41128F90480E}" srcOrd="8" destOrd="0" presId="urn:microsoft.com/office/officeart/2005/8/layout/default"/>
    <dgm:cxn modelId="{19B43379-60D6-4505-9F06-4FC2DF74497E}" type="presParOf" srcId="{84E6374C-B9D6-4F10-A0B8-96FA686956E2}" destId="{2E4A8783-3BCD-41F5-851D-18E2A3212D0D}" srcOrd="9" destOrd="0" presId="urn:microsoft.com/office/officeart/2005/8/layout/default"/>
    <dgm:cxn modelId="{B73E239A-B18C-457C-8700-FC794E03DA0A}" type="presParOf" srcId="{84E6374C-B9D6-4F10-A0B8-96FA686956E2}" destId="{F9C81E7F-B22C-4A50-AF89-F83A5949851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A70BD7-3CE7-438E-9D95-CAFE34D2D94C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1CA8979-659E-474B-A3DE-E6214FB2C715}">
      <dgm:prSet phldrT="[Текст]" custT="1"/>
      <dgm:spPr/>
      <dgm:t>
        <a:bodyPr/>
        <a:lstStyle/>
        <a:p>
          <a:r>
            <a:rPr lang="ru-RU" sz="1800" b="1" dirty="0"/>
            <a:t>Умение анализировать актуальную ситуацию</a:t>
          </a:r>
        </a:p>
      </dgm:t>
    </dgm:pt>
    <dgm:pt modelId="{3B85164A-9762-4D32-8B5B-5475C52D0F23}" type="parTrans" cxnId="{DCF919FC-6C6C-4496-8593-45FD0E40D3E7}">
      <dgm:prSet/>
      <dgm:spPr/>
      <dgm:t>
        <a:bodyPr/>
        <a:lstStyle/>
        <a:p>
          <a:endParaRPr lang="ru-RU" sz="1800"/>
        </a:p>
      </dgm:t>
    </dgm:pt>
    <dgm:pt modelId="{1648A89E-74AB-4D2E-81BC-ED0515DCFC96}" type="sibTrans" cxnId="{DCF919FC-6C6C-4496-8593-45FD0E40D3E7}">
      <dgm:prSet/>
      <dgm:spPr/>
      <dgm:t>
        <a:bodyPr/>
        <a:lstStyle/>
        <a:p>
          <a:endParaRPr lang="ru-RU" sz="1800"/>
        </a:p>
      </dgm:t>
    </dgm:pt>
    <dgm:pt modelId="{C321CFC5-A9DA-48B0-B806-92FF6B6F6C36}">
      <dgm:prSet phldrT="[Текст]" custT="1"/>
      <dgm:spPr/>
      <dgm:t>
        <a:bodyPr/>
        <a:lstStyle/>
        <a:p>
          <a:r>
            <a:rPr lang="ru-RU" sz="1800" dirty="0"/>
            <a:t>Умение пользоваться вербальными средствами общения</a:t>
          </a:r>
        </a:p>
      </dgm:t>
    </dgm:pt>
    <dgm:pt modelId="{F22DD3E1-2912-4B88-AF19-977522D81BA1}" type="parTrans" cxnId="{7ADCB3FB-059F-4A2F-87EC-7867459E757A}">
      <dgm:prSet/>
      <dgm:spPr/>
      <dgm:t>
        <a:bodyPr/>
        <a:lstStyle/>
        <a:p>
          <a:endParaRPr lang="ru-RU" sz="1800"/>
        </a:p>
      </dgm:t>
    </dgm:pt>
    <dgm:pt modelId="{41BB8320-4552-420E-845C-3F2C8B7BA839}" type="sibTrans" cxnId="{7ADCB3FB-059F-4A2F-87EC-7867459E757A}">
      <dgm:prSet/>
      <dgm:spPr/>
      <dgm:t>
        <a:bodyPr/>
        <a:lstStyle/>
        <a:p>
          <a:endParaRPr lang="ru-RU" sz="1800"/>
        </a:p>
      </dgm:t>
    </dgm:pt>
    <dgm:pt modelId="{A02548AC-6011-45BD-A53D-E91DF93DAB0C}">
      <dgm:prSet phldrT="[Текст]" custT="1"/>
      <dgm:spPr/>
      <dgm:t>
        <a:bodyPr/>
        <a:lstStyle/>
        <a:p>
          <a:r>
            <a:rPr lang="ru-RU" sz="1800" dirty="0"/>
            <a:t>Умение пользоваться невербальными средствами общения</a:t>
          </a:r>
        </a:p>
      </dgm:t>
    </dgm:pt>
    <dgm:pt modelId="{78EBC3B3-5F0B-479D-9C0C-9233D1C1B1EC}" type="parTrans" cxnId="{D55E851E-FAE2-4F17-92A2-0BECC20C63E5}">
      <dgm:prSet/>
      <dgm:spPr/>
      <dgm:t>
        <a:bodyPr/>
        <a:lstStyle/>
        <a:p>
          <a:endParaRPr lang="ru-RU" sz="1800"/>
        </a:p>
      </dgm:t>
    </dgm:pt>
    <dgm:pt modelId="{B401104F-8B89-4655-8A15-F3F1B7586E5C}" type="sibTrans" cxnId="{D55E851E-FAE2-4F17-92A2-0BECC20C63E5}">
      <dgm:prSet/>
      <dgm:spPr/>
      <dgm:t>
        <a:bodyPr/>
        <a:lstStyle/>
        <a:p>
          <a:endParaRPr lang="ru-RU" sz="1800"/>
        </a:p>
      </dgm:t>
    </dgm:pt>
    <dgm:pt modelId="{54689E3E-BACA-4F5C-89FA-1CBF5DDC008A}">
      <dgm:prSet phldrT="[Текст]" custT="1"/>
      <dgm:spPr/>
      <dgm:t>
        <a:bodyPr/>
        <a:lstStyle/>
        <a:p>
          <a:r>
            <a:rPr lang="ru-RU" sz="1800" b="1" dirty="0"/>
            <a:t>Умение слушать</a:t>
          </a:r>
        </a:p>
      </dgm:t>
    </dgm:pt>
    <dgm:pt modelId="{954A39E9-335D-4E64-8826-D90BFE78A507}" type="parTrans" cxnId="{5C48757F-DED3-422B-B654-55146F76FC3A}">
      <dgm:prSet/>
      <dgm:spPr/>
      <dgm:t>
        <a:bodyPr/>
        <a:lstStyle/>
        <a:p>
          <a:endParaRPr lang="ru-RU" sz="1800"/>
        </a:p>
      </dgm:t>
    </dgm:pt>
    <dgm:pt modelId="{1C9B1075-CFF0-44CC-A236-78577E99867E}" type="sibTrans" cxnId="{5C48757F-DED3-422B-B654-55146F76FC3A}">
      <dgm:prSet/>
      <dgm:spPr/>
      <dgm:t>
        <a:bodyPr/>
        <a:lstStyle/>
        <a:p>
          <a:endParaRPr lang="ru-RU" sz="1800"/>
        </a:p>
      </dgm:t>
    </dgm:pt>
    <dgm:pt modelId="{AC1FC075-DF38-4512-ADED-E9C189C876FD}">
      <dgm:prSet phldrT="[Текст]" custT="1"/>
      <dgm:spPr/>
      <dgm:t>
        <a:bodyPr/>
        <a:lstStyle/>
        <a:p>
          <a:r>
            <a:rPr lang="ru-RU" sz="1800" dirty="0"/>
            <a:t>Умение распознавать свои и чужие эмоции</a:t>
          </a:r>
        </a:p>
      </dgm:t>
    </dgm:pt>
    <dgm:pt modelId="{77A11349-266B-461C-87F0-A4CE69FE0056}" type="parTrans" cxnId="{840546E2-14AE-4F30-9941-ACC794B3E5D3}">
      <dgm:prSet/>
      <dgm:spPr/>
      <dgm:t>
        <a:bodyPr/>
        <a:lstStyle/>
        <a:p>
          <a:endParaRPr lang="ru-RU" sz="1800"/>
        </a:p>
      </dgm:t>
    </dgm:pt>
    <dgm:pt modelId="{206D01B4-00A8-4E4E-B4D4-BABB41C7EF13}" type="sibTrans" cxnId="{840546E2-14AE-4F30-9941-ACC794B3E5D3}">
      <dgm:prSet/>
      <dgm:spPr/>
      <dgm:t>
        <a:bodyPr/>
        <a:lstStyle/>
        <a:p>
          <a:endParaRPr lang="ru-RU" sz="1800"/>
        </a:p>
      </dgm:t>
    </dgm:pt>
    <dgm:pt modelId="{165D3C01-E7F6-4ED9-8F0D-C303F3AD46CF}">
      <dgm:prSet phldrT="[Текст]" custT="1"/>
      <dgm:spPr/>
      <dgm:t>
        <a:bodyPr/>
        <a:lstStyle/>
        <a:p>
          <a:r>
            <a:rPr lang="ru-RU" sz="1800" dirty="0"/>
            <a:t>Умение демонстрировать свои эмоции</a:t>
          </a:r>
        </a:p>
      </dgm:t>
    </dgm:pt>
    <dgm:pt modelId="{1B52DE2A-D7C1-4DD6-8591-020842619FB7}" type="parTrans" cxnId="{B5378DEE-1B0C-40AD-AD8E-C451BD8E757A}">
      <dgm:prSet/>
      <dgm:spPr/>
      <dgm:t>
        <a:bodyPr/>
        <a:lstStyle/>
        <a:p>
          <a:endParaRPr lang="ru-RU" sz="1800"/>
        </a:p>
      </dgm:t>
    </dgm:pt>
    <dgm:pt modelId="{9E4AD61A-53BF-4E3A-8BE1-AE0D79D3177A}" type="sibTrans" cxnId="{B5378DEE-1B0C-40AD-AD8E-C451BD8E757A}">
      <dgm:prSet/>
      <dgm:spPr/>
      <dgm:t>
        <a:bodyPr/>
        <a:lstStyle/>
        <a:p>
          <a:endParaRPr lang="ru-RU" sz="1800"/>
        </a:p>
      </dgm:t>
    </dgm:pt>
    <dgm:pt modelId="{1937037C-5847-43C1-964B-694473DAE3B3}">
      <dgm:prSet phldrT="[Текст]" custT="1"/>
      <dgm:spPr/>
      <dgm:t>
        <a:bodyPr/>
        <a:lstStyle/>
        <a:p>
          <a:r>
            <a:rPr lang="ru-RU" sz="1800" dirty="0"/>
            <a:t>Умение конфликтовать</a:t>
          </a:r>
        </a:p>
      </dgm:t>
    </dgm:pt>
    <dgm:pt modelId="{7C96391C-CD9F-4BF2-A221-6221FB9B62A9}" type="parTrans" cxnId="{C06976AE-B98F-4FAA-BE37-1B63F43FFA3B}">
      <dgm:prSet/>
      <dgm:spPr/>
      <dgm:t>
        <a:bodyPr/>
        <a:lstStyle/>
        <a:p>
          <a:endParaRPr lang="ru-RU" sz="1800"/>
        </a:p>
      </dgm:t>
    </dgm:pt>
    <dgm:pt modelId="{608798CD-B1F2-4B60-89CF-E17CB3FEE7AE}" type="sibTrans" cxnId="{C06976AE-B98F-4FAA-BE37-1B63F43FFA3B}">
      <dgm:prSet/>
      <dgm:spPr/>
      <dgm:t>
        <a:bodyPr/>
        <a:lstStyle/>
        <a:p>
          <a:endParaRPr lang="ru-RU" sz="1800"/>
        </a:p>
      </dgm:t>
    </dgm:pt>
    <dgm:pt modelId="{90587E75-505A-4936-B7AA-CD968453A45B}" type="pres">
      <dgm:prSet presAssocID="{DEA70BD7-3CE7-438E-9D95-CAFE34D2D94C}" presName="diagram" presStyleCnt="0">
        <dgm:presLayoutVars>
          <dgm:dir/>
          <dgm:resizeHandles val="exact"/>
        </dgm:presLayoutVars>
      </dgm:prSet>
      <dgm:spPr/>
    </dgm:pt>
    <dgm:pt modelId="{A304C187-37E6-40AD-AAD2-F3D809ECBBBF}" type="pres">
      <dgm:prSet presAssocID="{31CA8979-659E-474B-A3DE-E6214FB2C715}" presName="node" presStyleLbl="node1" presStyleIdx="0" presStyleCnt="7">
        <dgm:presLayoutVars>
          <dgm:bulletEnabled val="1"/>
        </dgm:presLayoutVars>
      </dgm:prSet>
      <dgm:spPr/>
    </dgm:pt>
    <dgm:pt modelId="{E0D4A67F-AD41-4C5A-A619-62D1EB0099C8}" type="pres">
      <dgm:prSet presAssocID="{1648A89E-74AB-4D2E-81BC-ED0515DCFC96}" presName="sibTrans" presStyleCnt="0"/>
      <dgm:spPr/>
    </dgm:pt>
    <dgm:pt modelId="{13404B34-6CEA-4672-8680-4BC295438791}" type="pres">
      <dgm:prSet presAssocID="{C321CFC5-A9DA-48B0-B806-92FF6B6F6C36}" presName="node" presStyleLbl="node1" presStyleIdx="1" presStyleCnt="7">
        <dgm:presLayoutVars>
          <dgm:bulletEnabled val="1"/>
        </dgm:presLayoutVars>
      </dgm:prSet>
      <dgm:spPr/>
    </dgm:pt>
    <dgm:pt modelId="{E5E06885-6143-4515-9633-F40F9DAF6840}" type="pres">
      <dgm:prSet presAssocID="{41BB8320-4552-420E-845C-3F2C8B7BA839}" presName="sibTrans" presStyleCnt="0"/>
      <dgm:spPr/>
    </dgm:pt>
    <dgm:pt modelId="{E78E6A3E-345F-4C8D-B591-1DA3179C36AD}" type="pres">
      <dgm:prSet presAssocID="{A02548AC-6011-45BD-A53D-E91DF93DAB0C}" presName="node" presStyleLbl="node1" presStyleIdx="2" presStyleCnt="7">
        <dgm:presLayoutVars>
          <dgm:bulletEnabled val="1"/>
        </dgm:presLayoutVars>
      </dgm:prSet>
      <dgm:spPr/>
    </dgm:pt>
    <dgm:pt modelId="{F2D5796B-0C11-4A23-BD9F-3FF3B05643A8}" type="pres">
      <dgm:prSet presAssocID="{B401104F-8B89-4655-8A15-F3F1B7586E5C}" presName="sibTrans" presStyleCnt="0"/>
      <dgm:spPr/>
    </dgm:pt>
    <dgm:pt modelId="{869ED7D1-6871-419E-8CA7-2D71B62D5CB9}" type="pres">
      <dgm:prSet presAssocID="{54689E3E-BACA-4F5C-89FA-1CBF5DDC008A}" presName="node" presStyleLbl="node1" presStyleIdx="3" presStyleCnt="7">
        <dgm:presLayoutVars>
          <dgm:bulletEnabled val="1"/>
        </dgm:presLayoutVars>
      </dgm:prSet>
      <dgm:spPr/>
    </dgm:pt>
    <dgm:pt modelId="{E7125A50-B9DD-4F3D-96C9-84F630353C0D}" type="pres">
      <dgm:prSet presAssocID="{1C9B1075-CFF0-44CC-A236-78577E99867E}" presName="sibTrans" presStyleCnt="0"/>
      <dgm:spPr/>
    </dgm:pt>
    <dgm:pt modelId="{5F8F205C-9C11-4EF3-8DA6-1577F9D1D932}" type="pres">
      <dgm:prSet presAssocID="{AC1FC075-DF38-4512-ADED-E9C189C876FD}" presName="node" presStyleLbl="node1" presStyleIdx="4" presStyleCnt="7">
        <dgm:presLayoutVars>
          <dgm:bulletEnabled val="1"/>
        </dgm:presLayoutVars>
      </dgm:prSet>
      <dgm:spPr/>
    </dgm:pt>
    <dgm:pt modelId="{7B4DF29B-711D-4C18-942E-9A212E0974C6}" type="pres">
      <dgm:prSet presAssocID="{206D01B4-00A8-4E4E-B4D4-BABB41C7EF13}" presName="sibTrans" presStyleCnt="0"/>
      <dgm:spPr/>
    </dgm:pt>
    <dgm:pt modelId="{DE0F5EE3-DD17-4D02-BF1E-6A28FCA98B50}" type="pres">
      <dgm:prSet presAssocID="{165D3C01-E7F6-4ED9-8F0D-C303F3AD46CF}" presName="node" presStyleLbl="node1" presStyleIdx="5" presStyleCnt="7">
        <dgm:presLayoutVars>
          <dgm:bulletEnabled val="1"/>
        </dgm:presLayoutVars>
      </dgm:prSet>
      <dgm:spPr/>
    </dgm:pt>
    <dgm:pt modelId="{46D25AFC-AE96-4F7C-82C1-7FEBE2E87BC3}" type="pres">
      <dgm:prSet presAssocID="{9E4AD61A-53BF-4E3A-8BE1-AE0D79D3177A}" presName="sibTrans" presStyleCnt="0"/>
      <dgm:spPr/>
    </dgm:pt>
    <dgm:pt modelId="{6FADA9F9-C49D-4E28-88C0-E200302D825D}" type="pres">
      <dgm:prSet presAssocID="{1937037C-5847-43C1-964B-694473DAE3B3}" presName="node" presStyleLbl="node1" presStyleIdx="6" presStyleCnt="7">
        <dgm:presLayoutVars>
          <dgm:bulletEnabled val="1"/>
        </dgm:presLayoutVars>
      </dgm:prSet>
      <dgm:spPr/>
    </dgm:pt>
  </dgm:ptLst>
  <dgm:cxnLst>
    <dgm:cxn modelId="{03ECA90C-6B1B-4E3B-A5F9-C6A875E2A3C8}" type="presOf" srcId="{AC1FC075-DF38-4512-ADED-E9C189C876FD}" destId="{5F8F205C-9C11-4EF3-8DA6-1577F9D1D932}" srcOrd="0" destOrd="0" presId="urn:microsoft.com/office/officeart/2005/8/layout/default"/>
    <dgm:cxn modelId="{D55E851E-FAE2-4F17-92A2-0BECC20C63E5}" srcId="{DEA70BD7-3CE7-438E-9D95-CAFE34D2D94C}" destId="{A02548AC-6011-45BD-A53D-E91DF93DAB0C}" srcOrd="2" destOrd="0" parTransId="{78EBC3B3-5F0B-479D-9C0C-9233D1C1B1EC}" sibTransId="{B401104F-8B89-4655-8A15-F3F1B7586E5C}"/>
    <dgm:cxn modelId="{13F8A41F-41D7-405C-A22E-766C64477B1B}" type="presOf" srcId="{1937037C-5847-43C1-964B-694473DAE3B3}" destId="{6FADA9F9-C49D-4E28-88C0-E200302D825D}" srcOrd="0" destOrd="0" presId="urn:microsoft.com/office/officeart/2005/8/layout/default"/>
    <dgm:cxn modelId="{5C48757F-DED3-422B-B654-55146F76FC3A}" srcId="{DEA70BD7-3CE7-438E-9D95-CAFE34D2D94C}" destId="{54689E3E-BACA-4F5C-89FA-1CBF5DDC008A}" srcOrd="3" destOrd="0" parTransId="{954A39E9-335D-4E64-8826-D90BFE78A507}" sibTransId="{1C9B1075-CFF0-44CC-A236-78577E99867E}"/>
    <dgm:cxn modelId="{E40A8D96-09E0-4CD4-A658-DA565C9C8593}" type="presOf" srcId="{C321CFC5-A9DA-48B0-B806-92FF6B6F6C36}" destId="{13404B34-6CEA-4672-8680-4BC295438791}" srcOrd="0" destOrd="0" presId="urn:microsoft.com/office/officeart/2005/8/layout/default"/>
    <dgm:cxn modelId="{2EFAD396-0813-4188-9B73-202AA326A527}" type="presOf" srcId="{DEA70BD7-3CE7-438E-9D95-CAFE34D2D94C}" destId="{90587E75-505A-4936-B7AA-CD968453A45B}" srcOrd="0" destOrd="0" presId="urn:microsoft.com/office/officeart/2005/8/layout/default"/>
    <dgm:cxn modelId="{0787ADAB-CE7F-4A01-BE73-C4EDF9AD44AB}" type="presOf" srcId="{165D3C01-E7F6-4ED9-8F0D-C303F3AD46CF}" destId="{DE0F5EE3-DD17-4D02-BF1E-6A28FCA98B50}" srcOrd="0" destOrd="0" presId="urn:microsoft.com/office/officeart/2005/8/layout/default"/>
    <dgm:cxn modelId="{C06976AE-B98F-4FAA-BE37-1B63F43FFA3B}" srcId="{DEA70BD7-3CE7-438E-9D95-CAFE34D2D94C}" destId="{1937037C-5847-43C1-964B-694473DAE3B3}" srcOrd="6" destOrd="0" parTransId="{7C96391C-CD9F-4BF2-A221-6221FB9B62A9}" sibTransId="{608798CD-B1F2-4B60-89CF-E17CB3FEE7AE}"/>
    <dgm:cxn modelId="{43595AAF-EE80-4D2B-A1DB-039DF1FC1638}" type="presOf" srcId="{54689E3E-BACA-4F5C-89FA-1CBF5DDC008A}" destId="{869ED7D1-6871-419E-8CA7-2D71B62D5CB9}" srcOrd="0" destOrd="0" presId="urn:microsoft.com/office/officeart/2005/8/layout/default"/>
    <dgm:cxn modelId="{573112BF-69A5-4ECC-9ED6-17A3894036CF}" type="presOf" srcId="{A02548AC-6011-45BD-A53D-E91DF93DAB0C}" destId="{E78E6A3E-345F-4C8D-B591-1DA3179C36AD}" srcOrd="0" destOrd="0" presId="urn:microsoft.com/office/officeart/2005/8/layout/default"/>
    <dgm:cxn modelId="{840546E2-14AE-4F30-9941-ACC794B3E5D3}" srcId="{DEA70BD7-3CE7-438E-9D95-CAFE34D2D94C}" destId="{AC1FC075-DF38-4512-ADED-E9C189C876FD}" srcOrd="4" destOrd="0" parTransId="{77A11349-266B-461C-87F0-A4CE69FE0056}" sibTransId="{206D01B4-00A8-4E4E-B4D4-BABB41C7EF13}"/>
    <dgm:cxn modelId="{D09C93E5-D7B5-4A6C-8ED1-857F6D7377B8}" type="presOf" srcId="{31CA8979-659E-474B-A3DE-E6214FB2C715}" destId="{A304C187-37E6-40AD-AAD2-F3D809ECBBBF}" srcOrd="0" destOrd="0" presId="urn:microsoft.com/office/officeart/2005/8/layout/default"/>
    <dgm:cxn modelId="{B5378DEE-1B0C-40AD-AD8E-C451BD8E757A}" srcId="{DEA70BD7-3CE7-438E-9D95-CAFE34D2D94C}" destId="{165D3C01-E7F6-4ED9-8F0D-C303F3AD46CF}" srcOrd="5" destOrd="0" parTransId="{1B52DE2A-D7C1-4DD6-8591-020842619FB7}" sibTransId="{9E4AD61A-53BF-4E3A-8BE1-AE0D79D3177A}"/>
    <dgm:cxn modelId="{7ADCB3FB-059F-4A2F-87EC-7867459E757A}" srcId="{DEA70BD7-3CE7-438E-9D95-CAFE34D2D94C}" destId="{C321CFC5-A9DA-48B0-B806-92FF6B6F6C36}" srcOrd="1" destOrd="0" parTransId="{F22DD3E1-2912-4B88-AF19-977522D81BA1}" sibTransId="{41BB8320-4552-420E-845C-3F2C8B7BA839}"/>
    <dgm:cxn modelId="{DCF919FC-6C6C-4496-8593-45FD0E40D3E7}" srcId="{DEA70BD7-3CE7-438E-9D95-CAFE34D2D94C}" destId="{31CA8979-659E-474B-A3DE-E6214FB2C715}" srcOrd="0" destOrd="0" parTransId="{3B85164A-9762-4D32-8B5B-5475C52D0F23}" sibTransId="{1648A89E-74AB-4D2E-81BC-ED0515DCFC96}"/>
    <dgm:cxn modelId="{8083AF0F-9F8C-494F-AF07-F103646F0EDB}" type="presParOf" srcId="{90587E75-505A-4936-B7AA-CD968453A45B}" destId="{A304C187-37E6-40AD-AAD2-F3D809ECBBBF}" srcOrd="0" destOrd="0" presId="urn:microsoft.com/office/officeart/2005/8/layout/default"/>
    <dgm:cxn modelId="{54761BC1-3884-4F27-B732-3C62932FC8B6}" type="presParOf" srcId="{90587E75-505A-4936-B7AA-CD968453A45B}" destId="{E0D4A67F-AD41-4C5A-A619-62D1EB0099C8}" srcOrd="1" destOrd="0" presId="urn:microsoft.com/office/officeart/2005/8/layout/default"/>
    <dgm:cxn modelId="{4086F905-E5C8-4171-9336-21ADEA48DFDC}" type="presParOf" srcId="{90587E75-505A-4936-B7AA-CD968453A45B}" destId="{13404B34-6CEA-4672-8680-4BC295438791}" srcOrd="2" destOrd="0" presId="urn:microsoft.com/office/officeart/2005/8/layout/default"/>
    <dgm:cxn modelId="{3895F044-66FF-4139-AC50-E22569E213B9}" type="presParOf" srcId="{90587E75-505A-4936-B7AA-CD968453A45B}" destId="{E5E06885-6143-4515-9633-F40F9DAF6840}" srcOrd="3" destOrd="0" presId="urn:microsoft.com/office/officeart/2005/8/layout/default"/>
    <dgm:cxn modelId="{2E8DEE3E-74D1-40A4-AA94-EF08E048DAD7}" type="presParOf" srcId="{90587E75-505A-4936-B7AA-CD968453A45B}" destId="{E78E6A3E-345F-4C8D-B591-1DA3179C36AD}" srcOrd="4" destOrd="0" presId="urn:microsoft.com/office/officeart/2005/8/layout/default"/>
    <dgm:cxn modelId="{D8E2E3BB-9F62-45D3-8AC0-CB9BB4024773}" type="presParOf" srcId="{90587E75-505A-4936-B7AA-CD968453A45B}" destId="{F2D5796B-0C11-4A23-BD9F-3FF3B05643A8}" srcOrd="5" destOrd="0" presId="urn:microsoft.com/office/officeart/2005/8/layout/default"/>
    <dgm:cxn modelId="{FD07EA4B-7A07-4C90-A8EF-51857A13E0AC}" type="presParOf" srcId="{90587E75-505A-4936-B7AA-CD968453A45B}" destId="{869ED7D1-6871-419E-8CA7-2D71B62D5CB9}" srcOrd="6" destOrd="0" presId="urn:microsoft.com/office/officeart/2005/8/layout/default"/>
    <dgm:cxn modelId="{882A8F0B-590E-45ED-B60E-3BBB1F834D15}" type="presParOf" srcId="{90587E75-505A-4936-B7AA-CD968453A45B}" destId="{E7125A50-B9DD-4F3D-96C9-84F630353C0D}" srcOrd="7" destOrd="0" presId="urn:microsoft.com/office/officeart/2005/8/layout/default"/>
    <dgm:cxn modelId="{D4FDD825-32EF-4AC9-A336-C5468FA18199}" type="presParOf" srcId="{90587E75-505A-4936-B7AA-CD968453A45B}" destId="{5F8F205C-9C11-4EF3-8DA6-1577F9D1D932}" srcOrd="8" destOrd="0" presId="urn:microsoft.com/office/officeart/2005/8/layout/default"/>
    <dgm:cxn modelId="{20D8EE88-2B70-44DF-BE87-7BEDC2F2C1DF}" type="presParOf" srcId="{90587E75-505A-4936-B7AA-CD968453A45B}" destId="{7B4DF29B-711D-4C18-942E-9A212E0974C6}" srcOrd="9" destOrd="0" presId="urn:microsoft.com/office/officeart/2005/8/layout/default"/>
    <dgm:cxn modelId="{086D1BC3-46BF-4892-B444-AC1869EC3FDA}" type="presParOf" srcId="{90587E75-505A-4936-B7AA-CD968453A45B}" destId="{DE0F5EE3-DD17-4D02-BF1E-6A28FCA98B50}" srcOrd="10" destOrd="0" presId="urn:microsoft.com/office/officeart/2005/8/layout/default"/>
    <dgm:cxn modelId="{D60EA4BE-8AC2-4C75-BBF4-4B788056D01B}" type="presParOf" srcId="{90587E75-505A-4936-B7AA-CD968453A45B}" destId="{46D25AFC-AE96-4F7C-82C1-7FEBE2E87BC3}" srcOrd="11" destOrd="0" presId="urn:microsoft.com/office/officeart/2005/8/layout/default"/>
    <dgm:cxn modelId="{84885BCC-808D-4B5C-8F22-0BF9E3F79A5C}" type="presParOf" srcId="{90587E75-505A-4936-B7AA-CD968453A45B}" destId="{6FADA9F9-C49D-4E28-88C0-E200302D825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4CBEA5-5FED-469C-84E2-77F6AD56D0E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2091071-48BA-4361-AC9C-42E053F2FB29}">
      <dgm:prSet phldrT="[Текст]" custT="1"/>
      <dgm:spPr/>
      <dgm:t>
        <a:bodyPr/>
        <a:lstStyle/>
        <a:p>
          <a:r>
            <a:rPr lang="ru-RU" sz="2000" dirty="0"/>
            <a:t>Постановка целей</a:t>
          </a:r>
        </a:p>
      </dgm:t>
    </dgm:pt>
    <dgm:pt modelId="{4F42FCC1-9D11-4651-82B6-2E67C3F3EC06}" type="parTrans" cxnId="{C1C359EC-50A5-4151-A45C-F633EEB1D6F6}">
      <dgm:prSet/>
      <dgm:spPr/>
      <dgm:t>
        <a:bodyPr/>
        <a:lstStyle/>
        <a:p>
          <a:endParaRPr lang="ru-RU" sz="2000"/>
        </a:p>
      </dgm:t>
    </dgm:pt>
    <dgm:pt modelId="{10458A5E-9F55-491A-9D7F-0A2267777C9C}" type="sibTrans" cxnId="{C1C359EC-50A5-4151-A45C-F633EEB1D6F6}">
      <dgm:prSet/>
      <dgm:spPr/>
      <dgm:t>
        <a:bodyPr/>
        <a:lstStyle/>
        <a:p>
          <a:endParaRPr lang="ru-RU" sz="2000"/>
        </a:p>
      </dgm:t>
    </dgm:pt>
    <dgm:pt modelId="{FBE5FAA6-B954-4790-9BBA-FEE8B42939FC}">
      <dgm:prSet phldrT="[Текст]" custT="1"/>
      <dgm:spPr/>
      <dgm:t>
        <a:bodyPr/>
        <a:lstStyle/>
        <a:p>
          <a:r>
            <a:rPr lang="ru-RU" sz="2000" dirty="0"/>
            <a:t>Расстановка приоритетов</a:t>
          </a:r>
        </a:p>
      </dgm:t>
    </dgm:pt>
    <dgm:pt modelId="{A66FA416-3B33-4323-8E0A-096AA089E44F}" type="parTrans" cxnId="{7B0E9435-24E4-4DE5-B505-176A94C800C7}">
      <dgm:prSet/>
      <dgm:spPr/>
      <dgm:t>
        <a:bodyPr/>
        <a:lstStyle/>
        <a:p>
          <a:endParaRPr lang="ru-RU" sz="2000"/>
        </a:p>
      </dgm:t>
    </dgm:pt>
    <dgm:pt modelId="{D1D3BBAC-D9E9-43E5-8EED-F371888ACF04}" type="sibTrans" cxnId="{7B0E9435-24E4-4DE5-B505-176A94C800C7}">
      <dgm:prSet/>
      <dgm:spPr/>
      <dgm:t>
        <a:bodyPr/>
        <a:lstStyle/>
        <a:p>
          <a:endParaRPr lang="ru-RU" sz="2000"/>
        </a:p>
      </dgm:t>
    </dgm:pt>
    <dgm:pt modelId="{2ADB25DF-E55A-4C14-84C8-91C294D0B899}">
      <dgm:prSet phldrT="[Текст]" custT="1"/>
      <dgm:spPr/>
      <dgm:t>
        <a:bodyPr/>
        <a:lstStyle/>
        <a:p>
          <a:r>
            <a:rPr lang="ru-RU" sz="2000" dirty="0"/>
            <a:t>Учет времени</a:t>
          </a:r>
        </a:p>
      </dgm:t>
    </dgm:pt>
    <dgm:pt modelId="{A52C1388-EEA5-4FAC-B2E7-B1DC56EFD4C5}" type="parTrans" cxnId="{D23450DB-4D6A-4144-94EF-3A7DDB50411E}">
      <dgm:prSet/>
      <dgm:spPr/>
      <dgm:t>
        <a:bodyPr/>
        <a:lstStyle/>
        <a:p>
          <a:endParaRPr lang="ru-RU" sz="2000"/>
        </a:p>
      </dgm:t>
    </dgm:pt>
    <dgm:pt modelId="{A73DCC15-1F11-485C-9FC3-1D103DD2AFBA}" type="sibTrans" cxnId="{D23450DB-4D6A-4144-94EF-3A7DDB50411E}">
      <dgm:prSet/>
      <dgm:spPr/>
      <dgm:t>
        <a:bodyPr/>
        <a:lstStyle/>
        <a:p>
          <a:endParaRPr lang="ru-RU" sz="2000"/>
        </a:p>
      </dgm:t>
    </dgm:pt>
    <dgm:pt modelId="{EC238748-2910-40CA-928F-B1DBF9FD8B07}">
      <dgm:prSet phldrT="[Текст]" custT="1"/>
      <dgm:spPr/>
      <dgm:t>
        <a:bodyPr/>
        <a:lstStyle/>
        <a:p>
          <a:r>
            <a:rPr lang="ru-RU" sz="2000" dirty="0"/>
            <a:t>Планирование</a:t>
          </a:r>
        </a:p>
      </dgm:t>
    </dgm:pt>
    <dgm:pt modelId="{F26EC0D0-FCEA-4F1E-A312-E6AD396531EA}" type="parTrans" cxnId="{10602EE6-0E02-4778-AD70-C391E517C4C4}">
      <dgm:prSet/>
      <dgm:spPr/>
      <dgm:t>
        <a:bodyPr/>
        <a:lstStyle/>
        <a:p>
          <a:endParaRPr lang="ru-RU" sz="2000"/>
        </a:p>
      </dgm:t>
    </dgm:pt>
    <dgm:pt modelId="{6EEA33F9-295D-43EB-B0FD-105EFE348C8B}" type="sibTrans" cxnId="{10602EE6-0E02-4778-AD70-C391E517C4C4}">
      <dgm:prSet/>
      <dgm:spPr/>
      <dgm:t>
        <a:bodyPr/>
        <a:lstStyle/>
        <a:p>
          <a:endParaRPr lang="ru-RU" sz="2000"/>
        </a:p>
      </dgm:t>
    </dgm:pt>
    <dgm:pt modelId="{2BCDE3CA-D989-48E8-9E83-678F139A12E1}">
      <dgm:prSet phldrT="[Текст]" custT="1"/>
      <dgm:spPr/>
      <dgm:t>
        <a:bodyPr/>
        <a:lstStyle/>
        <a:p>
          <a:r>
            <a:rPr lang="ru-RU" sz="2000" dirty="0"/>
            <a:t>Делегирование</a:t>
          </a:r>
        </a:p>
      </dgm:t>
    </dgm:pt>
    <dgm:pt modelId="{AABE721F-1DA0-4C9C-B7AE-7111A2351A24}" type="parTrans" cxnId="{63D7A2BA-13DF-43A4-AA0F-1694CC788D20}">
      <dgm:prSet/>
      <dgm:spPr/>
      <dgm:t>
        <a:bodyPr/>
        <a:lstStyle/>
        <a:p>
          <a:endParaRPr lang="ru-RU" sz="2000"/>
        </a:p>
      </dgm:t>
    </dgm:pt>
    <dgm:pt modelId="{5B1668F4-1B82-472B-B6DE-9B5B4D36BBD4}" type="sibTrans" cxnId="{63D7A2BA-13DF-43A4-AA0F-1694CC788D20}">
      <dgm:prSet/>
      <dgm:spPr/>
      <dgm:t>
        <a:bodyPr/>
        <a:lstStyle/>
        <a:p>
          <a:endParaRPr lang="ru-RU" sz="2000"/>
        </a:p>
      </dgm:t>
    </dgm:pt>
    <dgm:pt modelId="{88334757-B9A4-4EFF-9903-BF9494995FA3}">
      <dgm:prSet phldrT="[Текст]" custT="1"/>
      <dgm:spPr/>
      <dgm:t>
        <a:bodyPr/>
        <a:lstStyle/>
        <a:p>
          <a:r>
            <a:rPr lang="ru-RU" sz="2000" dirty="0"/>
            <a:t>Борьба с </a:t>
          </a:r>
          <a:r>
            <a:rPr lang="ru-RU" sz="2000" dirty="0" err="1"/>
            <a:t>хронофагами</a:t>
          </a:r>
          <a:endParaRPr lang="ru-RU" sz="2000" dirty="0"/>
        </a:p>
      </dgm:t>
    </dgm:pt>
    <dgm:pt modelId="{086AC8CE-F5F6-4857-A668-E3389FFF4D3A}" type="parTrans" cxnId="{34B3F742-C634-4041-B955-3D356E89E94A}">
      <dgm:prSet/>
      <dgm:spPr/>
      <dgm:t>
        <a:bodyPr/>
        <a:lstStyle/>
        <a:p>
          <a:endParaRPr lang="ru-RU" sz="2000"/>
        </a:p>
      </dgm:t>
    </dgm:pt>
    <dgm:pt modelId="{DB7C2262-B85E-413F-83CC-42ECCDD305EC}" type="sibTrans" cxnId="{34B3F742-C634-4041-B955-3D356E89E94A}">
      <dgm:prSet/>
      <dgm:spPr/>
      <dgm:t>
        <a:bodyPr/>
        <a:lstStyle/>
        <a:p>
          <a:endParaRPr lang="ru-RU" sz="2000"/>
        </a:p>
      </dgm:t>
    </dgm:pt>
    <dgm:pt modelId="{216FDE2B-9D42-4D14-9DD3-10072B2E5452}">
      <dgm:prSet phldrT="[Текст]" custT="1"/>
      <dgm:spPr/>
      <dgm:t>
        <a:bodyPr/>
        <a:lstStyle/>
        <a:p>
          <a:r>
            <a:rPr lang="ru-RU" sz="2000" b="1" dirty="0"/>
            <a:t>Отдых</a:t>
          </a:r>
        </a:p>
      </dgm:t>
    </dgm:pt>
    <dgm:pt modelId="{C784B402-72D6-41FA-9D2A-B05B5799BB68}" type="parTrans" cxnId="{9CAEFFAF-CFDA-4496-8057-152EE38855C3}">
      <dgm:prSet/>
      <dgm:spPr/>
      <dgm:t>
        <a:bodyPr/>
        <a:lstStyle/>
        <a:p>
          <a:endParaRPr lang="ru-RU" sz="2000"/>
        </a:p>
      </dgm:t>
    </dgm:pt>
    <dgm:pt modelId="{52E63844-4ECC-4E7B-9FE7-2EB62F414428}" type="sibTrans" cxnId="{9CAEFFAF-CFDA-4496-8057-152EE38855C3}">
      <dgm:prSet/>
      <dgm:spPr/>
      <dgm:t>
        <a:bodyPr/>
        <a:lstStyle/>
        <a:p>
          <a:endParaRPr lang="ru-RU" sz="2000"/>
        </a:p>
      </dgm:t>
    </dgm:pt>
    <dgm:pt modelId="{0771FE16-AE6E-4A38-8280-0198E1849A41}" type="pres">
      <dgm:prSet presAssocID="{524CBEA5-5FED-469C-84E2-77F6AD56D0EA}" presName="diagram" presStyleCnt="0">
        <dgm:presLayoutVars>
          <dgm:dir/>
          <dgm:resizeHandles val="exact"/>
        </dgm:presLayoutVars>
      </dgm:prSet>
      <dgm:spPr/>
    </dgm:pt>
    <dgm:pt modelId="{02C717DD-914C-4822-BC78-850B66CAD4BA}" type="pres">
      <dgm:prSet presAssocID="{22091071-48BA-4361-AC9C-42E053F2FB29}" presName="node" presStyleLbl="node1" presStyleIdx="0" presStyleCnt="7">
        <dgm:presLayoutVars>
          <dgm:bulletEnabled val="1"/>
        </dgm:presLayoutVars>
      </dgm:prSet>
      <dgm:spPr/>
    </dgm:pt>
    <dgm:pt modelId="{45066B0F-CCD3-4DF0-A5BD-3AF466AB4C32}" type="pres">
      <dgm:prSet presAssocID="{10458A5E-9F55-491A-9D7F-0A2267777C9C}" presName="sibTrans" presStyleCnt="0"/>
      <dgm:spPr/>
    </dgm:pt>
    <dgm:pt modelId="{DCE62D3F-E22B-4C7D-84A5-1DF22BD4F394}" type="pres">
      <dgm:prSet presAssocID="{FBE5FAA6-B954-4790-9BBA-FEE8B42939FC}" presName="node" presStyleLbl="node1" presStyleIdx="1" presStyleCnt="7">
        <dgm:presLayoutVars>
          <dgm:bulletEnabled val="1"/>
        </dgm:presLayoutVars>
      </dgm:prSet>
      <dgm:spPr/>
    </dgm:pt>
    <dgm:pt modelId="{1CFBF344-D5B0-46AE-96E3-54A5743BEC6D}" type="pres">
      <dgm:prSet presAssocID="{D1D3BBAC-D9E9-43E5-8EED-F371888ACF04}" presName="sibTrans" presStyleCnt="0"/>
      <dgm:spPr/>
    </dgm:pt>
    <dgm:pt modelId="{FC16DA05-23D8-4937-AEC3-89E2AC892DC8}" type="pres">
      <dgm:prSet presAssocID="{2ADB25DF-E55A-4C14-84C8-91C294D0B899}" presName="node" presStyleLbl="node1" presStyleIdx="2" presStyleCnt="7">
        <dgm:presLayoutVars>
          <dgm:bulletEnabled val="1"/>
        </dgm:presLayoutVars>
      </dgm:prSet>
      <dgm:spPr/>
    </dgm:pt>
    <dgm:pt modelId="{4CF7CB9A-5A4E-4C7E-86DF-69EE66DA2347}" type="pres">
      <dgm:prSet presAssocID="{A73DCC15-1F11-485C-9FC3-1D103DD2AFBA}" presName="sibTrans" presStyleCnt="0"/>
      <dgm:spPr/>
    </dgm:pt>
    <dgm:pt modelId="{7996806D-78BA-4A87-91AE-C8306E612942}" type="pres">
      <dgm:prSet presAssocID="{EC238748-2910-40CA-928F-B1DBF9FD8B07}" presName="node" presStyleLbl="node1" presStyleIdx="3" presStyleCnt="7">
        <dgm:presLayoutVars>
          <dgm:bulletEnabled val="1"/>
        </dgm:presLayoutVars>
      </dgm:prSet>
      <dgm:spPr/>
    </dgm:pt>
    <dgm:pt modelId="{EB7EC067-0015-4A74-8258-4A0E4DA1754D}" type="pres">
      <dgm:prSet presAssocID="{6EEA33F9-295D-43EB-B0FD-105EFE348C8B}" presName="sibTrans" presStyleCnt="0"/>
      <dgm:spPr/>
    </dgm:pt>
    <dgm:pt modelId="{6030EFC1-B560-4C14-92AD-1C13755329BF}" type="pres">
      <dgm:prSet presAssocID="{2BCDE3CA-D989-48E8-9E83-678F139A12E1}" presName="node" presStyleLbl="node1" presStyleIdx="4" presStyleCnt="7">
        <dgm:presLayoutVars>
          <dgm:bulletEnabled val="1"/>
        </dgm:presLayoutVars>
      </dgm:prSet>
      <dgm:spPr/>
    </dgm:pt>
    <dgm:pt modelId="{DC0C7875-5B8E-4243-AAD1-93B5269263EF}" type="pres">
      <dgm:prSet presAssocID="{5B1668F4-1B82-472B-B6DE-9B5B4D36BBD4}" presName="sibTrans" presStyleCnt="0"/>
      <dgm:spPr/>
    </dgm:pt>
    <dgm:pt modelId="{9E8F878A-D408-4777-827E-26442D33930F}" type="pres">
      <dgm:prSet presAssocID="{88334757-B9A4-4EFF-9903-BF9494995FA3}" presName="node" presStyleLbl="node1" presStyleIdx="5" presStyleCnt="7">
        <dgm:presLayoutVars>
          <dgm:bulletEnabled val="1"/>
        </dgm:presLayoutVars>
      </dgm:prSet>
      <dgm:spPr/>
    </dgm:pt>
    <dgm:pt modelId="{A48EDFA4-73D8-4578-8370-D4E16E4F1CAA}" type="pres">
      <dgm:prSet presAssocID="{DB7C2262-B85E-413F-83CC-42ECCDD305EC}" presName="sibTrans" presStyleCnt="0"/>
      <dgm:spPr/>
    </dgm:pt>
    <dgm:pt modelId="{1B90995F-F87D-4BBC-BF68-78E058735278}" type="pres">
      <dgm:prSet presAssocID="{216FDE2B-9D42-4D14-9DD3-10072B2E5452}" presName="node" presStyleLbl="node1" presStyleIdx="6" presStyleCnt="7">
        <dgm:presLayoutVars>
          <dgm:bulletEnabled val="1"/>
        </dgm:presLayoutVars>
      </dgm:prSet>
      <dgm:spPr/>
    </dgm:pt>
  </dgm:ptLst>
  <dgm:cxnLst>
    <dgm:cxn modelId="{94DFE411-0E7E-441A-A225-6AC4C1C02E50}" type="presOf" srcId="{216FDE2B-9D42-4D14-9DD3-10072B2E5452}" destId="{1B90995F-F87D-4BBC-BF68-78E058735278}" srcOrd="0" destOrd="0" presId="urn:microsoft.com/office/officeart/2005/8/layout/default"/>
    <dgm:cxn modelId="{7B0E9435-24E4-4DE5-B505-176A94C800C7}" srcId="{524CBEA5-5FED-469C-84E2-77F6AD56D0EA}" destId="{FBE5FAA6-B954-4790-9BBA-FEE8B42939FC}" srcOrd="1" destOrd="0" parTransId="{A66FA416-3B33-4323-8E0A-096AA089E44F}" sibTransId="{D1D3BBAC-D9E9-43E5-8EED-F371888ACF04}"/>
    <dgm:cxn modelId="{4B79763C-7302-4EF5-BE3B-D8D26561707C}" type="presOf" srcId="{FBE5FAA6-B954-4790-9BBA-FEE8B42939FC}" destId="{DCE62D3F-E22B-4C7D-84A5-1DF22BD4F394}" srcOrd="0" destOrd="0" presId="urn:microsoft.com/office/officeart/2005/8/layout/default"/>
    <dgm:cxn modelId="{34B3F742-C634-4041-B955-3D356E89E94A}" srcId="{524CBEA5-5FED-469C-84E2-77F6AD56D0EA}" destId="{88334757-B9A4-4EFF-9903-BF9494995FA3}" srcOrd="5" destOrd="0" parTransId="{086AC8CE-F5F6-4857-A668-E3389FFF4D3A}" sibTransId="{DB7C2262-B85E-413F-83CC-42ECCDD305EC}"/>
    <dgm:cxn modelId="{B0E1776A-F52A-463D-B26F-05750F0527BB}" type="presOf" srcId="{2ADB25DF-E55A-4C14-84C8-91C294D0B899}" destId="{FC16DA05-23D8-4937-AEC3-89E2AC892DC8}" srcOrd="0" destOrd="0" presId="urn:microsoft.com/office/officeart/2005/8/layout/default"/>
    <dgm:cxn modelId="{12EB9386-166D-46EA-B1B6-637456DEA3B2}" type="presOf" srcId="{EC238748-2910-40CA-928F-B1DBF9FD8B07}" destId="{7996806D-78BA-4A87-91AE-C8306E612942}" srcOrd="0" destOrd="0" presId="urn:microsoft.com/office/officeart/2005/8/layout/default"/>
    <dgm:cxn modelId="{9CAEFFAF-CFDA-4496-8057-152EE38855C3}" srcId="{524CBEA5-5FED-469C-84E2-77F6AD56D0EA}" destId="{216FDE2B-9D42-4D14-9DD3-10072B2E5452}" srcOrd="6" destOrd="0" parTransId="{C784B402-72D6-41FA-9D2A-B05B5799BB68}" sibTransId="{52E63844-4ECC-4E7B-9FE7-2EB62F414428}"/>
    <dgm:cxn modelId="{63D7A2BA-13DF-43A4-AA0F-1694CC788D20}" srcId="{524CBEA5-5FED-469C-84E2-77F6AD56D0EA}" destId="{2BCDE3CA-D989-48E8-9E83-678F139A12E1}" srcOrd="4" destOrd="0" parTransId="{AABE721F-1DA0-4C9C-B7AE-7111A2351A24}" sibTransId="{5B1668F4-1B82-472B-B6DE-9B5B4D36BBD4}"/>
    <dgm:cxn modelId="{298C1BBD-D459-4E96-8DE7-0759CFCAFF5F}" type="presOf" srcId="{524CBEA5-5FED-469C-84E2-77F6AD56D0EA}" destId="{0771FE16-AE6E-4A38-8280-0198E1849A41}" srcOrd="0" destOrd="0" presId="urn:microsoft.com/office/officeart/2005/8/layout/default"/>
    <dgm:cxn modelId="{989AEDC3-ACAF-4740-B327-CC4A0AB49C77}" type="presOf" srcId="{2BCDE3CA-D989-48E8-9E83-678F139A12E1}" destId="{6030EFC1-B560-4C14-92AD-1C13755329BF}" srcOrd="0" destOrd="0" presId="urn:microsoft.com/office/officeart/2005/8/layout/default"/>
    <dgm:cxn modelId="{D23450DB-4D6A-4144-94EF-3A7DDB50411E}" srcId="{524CBEA5-5FED-469C-84E2-77F6AD56D0EA}" destId="{2ADB25DF-E55A-4C14-84C8-91C294D0B899}" srcOrd="2" destOrd="0" parTransId="{A52C1388-EEA5-4FAC-B2E7-B1DC56EFD4C5}" sibTransId="{A73DCC15-1F11-485C-9FC3-1D103DD2AFBA}"/>
    <dgm:cxn modelId="{10602EE6-0E02-4778-AD70-C391E517C4C4}" srcId="{524CBEA5-5FED-469C-84E2-77F6AD56D0EA}" destId="{EC238748-2910-40CA-928F-B1DBF9FD8B07}" srcOrd="3" destOrd="0" parTransId="{F26EC0D0-FCEA-4F1E-A312-E6AD396531EA}" sibTransId="{6EEA33F9-295D-43EB-B0FD-105EFE348C8B}"/>
    <dgm:cxn modelId="{C1C359EC-50A5-4151-A45C-F633EEB1D6F6}" srcId="{524CBEA5-5FED-469C-84E2-77F6AD56D0EA}" destId="{22091071-48BA-4361-AC9C-42E053F2FB29}" srcOrd="0" destOrd="0" parTransId="{4F42FCC1-9D11-4651-82B6-2E67C3F3EC06}" sibTransId="{10458A5E-9F55-491A-9D7F-0A2267777C9C}"/>
    <dgm:cxn modelId="{CE383AF1-AC2C-4B8B-A58F-D0058C2C551E}" type="presOf" srcId="{88334757-B9A4-4EFF-9903-BF9494995FA3}" destId="{9E8F878A-D408-4777-827E-26442D33930F}" srcOrd="0" destOrd="0" presId="urn:microsoft.com/office/officeart/2005/8/layout/default"/>
    <dgm:cxn modelId="{63C7B9FD-35A7-41B8-99FB-419FB9DAD84E}" type="presOf" srcId="{22091071-48BA-4361-AC9C-42E053F2FB29}" destId="{02C717DD-914C-4822-BC78-850B66CAD4BA}" srcOrd="0" destOrd="0" presId="urn:microsoft.com/office/officeart/2005/8/layout/default"/>
    <dgm:cxn modelId="{198FFDA0-13E7-4BAA-8241-9C05072DB326}" type="presParOf" srcId="{0771FE16-AE6E-4A38-8280-0198E1849A41}" destId="{02C717DD-914C-4822-BC78-850B66CAD4BA}" srcOrd="0" destOrd="0" presId="urn:microsoft.com/office/officeart/2005/8/layout/default"/>
    <dgm:cxn modelId="{29370524-E646-4B23-A353-6F44CE2D6A2B}" type="presParOf" srcId="{0771FE16-AE6E-4A38-8280-0198E1849A41}" destId="{45066B0F-CCD3-4DF0-A5BD-3AF466AB4C32}" srcOrd="1" destOrd="0" presId="urn:microsoft.com/office/officeart/2005/8/layout/default"/>
    <dgm:cxn modelId="{BAC3754E-FED2-406A-9B08-8A361EC6D6E8}" type="presParOf" srcId="{0771FE16-AE6E-4A38-8280-0198E1849A41}" destId="{DCE62D3F-E22B-4C7D-84A5-1DF22BD4F394}" srcOrd="2" destOrd="0" presId="urn:microsoft.com/office/officeart/2005/8/layout/default"/>
    <dgm:cxn modelId="{5DC2B829-3B59-4A5C-8F71-53A7A6251471}" type="presParOf" srcId="{0771FE16-AE6E-4A38-8280-0198E1849A41}" destId="{1CFBF344-D5B0-46AE-96E3-54A5743BEC6D}" srcOrd="3" destOrd="0" presId="urn:microsoft.com/office/officeart/2005/8/layout/default"/>
    <dgm:cxn modelId="{35EE219B-8C8D-490F-A013-B7576EB829B6}" type="presParOf" srcId="{0771FE16-AE6E-4A38-8280-0198E1849A41}" destId="{FC16DA05-23D8-4937-AEC3-89E2AC892DC8}" srcOrd="4" destOrd="0" presId="urn:microsoft.com/office/officeart/2005/8/layout/default"/>
    <dgm:cxn modelId="{A4A3ACB0-CC11-478E-A22B-6E99D510F3BE}" type="presParOf" srcId="{0771FE16-AE6E-4A38-8280-0198E1849A41}" destId="{4CF7CB9A-5A4E-4C7E-86DF-69EE66DA2347}" srcOrd="5" destOrd="0" presId="urn:microsoft.com/office/officeart/2005/8/layout/default"/>
    <dgm:cxn modelId="{47AA8279-D675-4020-931A-5441002254FD}" type="presParOf" srcId="{0771FE16-AE6E-4A38-8280-0198E1849A41}" destId="{7996806D-78BA-4A87-91AE-C8306E612942}" srcOrd="6" destOrd="0" presId="urn:microsoft.com/office/officeart/2005/8/layout/default"/>
    <dgm:cxn modelId="{9070EE7B-24F5-4484-8B82-19CD77BE81BC}" type="presParOf" srcId="{0771FE16-AE6E-4A38-8280-0198E1849A41}" destId="{EB7EC067-0015-4A74-8258-4A0E4DA1754D}" srcOrd="7" destOrd="0" presId="urn:microsoft.com/office/officeart/2005/8/layout/default"/>
    <dgm:cxn modelId="{ADF09876-8B96-474D-8D9E-EA8D93A6BC49}" type="presParOf" srcId="{0771FE16-AE6E-4A38-8280-0198E1849A41}" destId="{6030EFC1-B560-4C14-92AD-1C13755329BF}" srcOrd="8" destOrd="0" presId="urn:microsoft.com/office/officeart/2005/8/layout/default"/>
    <dgm:cxn modelId="{52BAA0A7-D6FD-408E-A5ED-14F10824BFF5}" type="presParOf" srcId="{0771FE16-AE6E-4A38-8280-0198E1849A41}" destId="{DC0C7875-5B8E-4243-AAD1-93B5269263EF}" srcOrd="9" destOrd="0" presId="urn:microsoft.com/office/officeart/2005/8/layout/default"/>
    <dgm:cxn modelId="{91E8B01B-0063-4779-AB10-2E9DB882AF48}" type="presParOf" srcId="{0771FE16-AE6E-4A38-8280-0198E1849A41}" destId="{9E8F878A-D408-4777-827E-26442D33930F}" srcOrd="10" destOrd="0" presId="urn:microsoft.com/office/officeart/2005/8/layout/default"/>
    <dgm:cxn modelId="{A45B3DDF-26E7-474D-8316-13606A54891E}" type="presParOf" srcId="{0771FE16-AE6E-4A38-8280-0198E1849A41}" destId="{A48EDFA4-73D8-4578-8370-D4E16E4F1CAA}" srcOrd="11" destOrd="0" presId="urn:microsoft.com/office/officeart/2005/8/layout/default"/>
    <dgm:cxn modelId="{AA32A453-1603-495A-9A4C-119DB45B62A0}" type="presParOf" srcId="{0771FE16-AE6E-4A38-8280-0198E1849A41}" destId="{1B90995F-F87D-4BBC-BF68-78E05873527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A1A85-9EF9-40B4-8A86-373402FD8016}">
      <dsp:nvSpPr>
        <dsp:cNvPr id="0" name=""/>
        <dsp:cNvSpPr/>
      </dsp:nvSpPr>
      <dsp:spPr>
        <a:xfrm>
          <a:off x="1323685" y="235"/>
          <a:ext cx="2824243" cy="16945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Переутомление (истощение всех ресурсов)</a:t>
          </a:r>
        </a:p>
      </dsp:txBody>
      <dsp:txXfrm>
        <a:off x="1323685" y="235"/>
        <a:ext cx="2824243" cy="1694545"/>
      </dsp:txXfrm>
    </dsp:sp>
    <dsp:sp modelId="{28EC78D8-50F2-4104-A118-2240ED753641}">
      <dsp:nvSpPr>
        <dsp:cNvPr id="0" name=""/>
        <dsp:cNvSpPr/>
      </dsp:nvSpPr>
      <dsp:spPr>
        <a:xfrm>
          <a:off x="4430353" y="235"/>
          <a:ext cx="2824243" cy="16945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Дистанцирование и цинизм в работе</a:t>
          </a:r>
        </a:p>
      </dsp:txBody>
      <dsp:txXfrm>
        <a:off x="4430353" y="235"/>
        <a:ext cx="2824243" cy="1694545"/>
      </dsp:txXfrm>
    </dsp:sp>
    <dsp:sp modelId="{F0021278-F5CB-4D6C-B9FF-11248D93A423}">
      <dsp:nvSpPr>
        <dsp:cNvPr id="0" name=""/>
        <dsp:cNvSpPr/>
      </dsp:nvSpPr>
      <dsp:spPr>
        <a:xfrm>
          <a:off x="7537020" y="235"/>
          <a:ext cx="2824243" cy="16945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Снижение эффективности</a:t>
          </a:r>
        </a:p>
      </dsp:txBody>
      <dsp:txXfrm>
        <a:off x="7537020" y="235"/>
        <a:ext cx="2824243" cy="1694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AD7B1-7B87-4BE0-BC13-5EC37835D31E}">
      <dsp:nvSpPr>
        <dsp:cNvPr id="0" name=""/>
        <dsp:cNvSpPr/>
      </dsp:nvSpPr>
      <dsp:spPr>
        <a:xfrm>
          <a:off x="0" y="125685"/>
          <a:ext cx="2932790" cy="175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2.1. Повышение информированности о нервно-психическом напряжении</a:t>
          </a:r>
        </a:p>
      </dsp:txBody>
      <dsp:txXfrm>
        <a:off x="0" y="125685"/>
        <a:ext cx="2932790" cy="1759674"/>
      </dsp:txXfrm>
    </dsp:sp>
    <dsp:sp modelId="{C83FFAA5-0E30-4283-8D20-E707B9205278}">
      <dsp:nvSpPr>
        <dsp:cNvPr id="0" name=""/>
        <dsp:cNvSpPr/>
      </dsp:nvSpPr>
      <dsp:spPr>
        <a:xfrm>
          <a:off x="3226070" y="125685"/>
          <a:ext cx="2932790" cy="175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2.2. Обучение навыкам саморегуляции и релаксации</a:t>
          </a:r>
        </a:p>
      </dsp:txBody>
      <dsp:txXfrm>
        <a:off x="3226070" y="125685"/>
        <a:ext cx="2932790" cy="1759674"/>
      </dsp:txXfrm>
    </dsp:sp>
    <dsp:sp modelId="{20DCDCD6-341B-40CD-8CFF-CE2A4A612C4A}">
      <dsp:nvSpPr>
        <dsp:cNvPr id="0" name=""/>
        <dsp:cNvSpPr/>
      </dsp:nvSpPr>
      <dsp:spPr>
        <a:xfrm>
          <a:off x="6452140" y="125685"/>
          <a:ext cx="2932790" cy="175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2.3. Повышение коммуникативной компетентности</a:t>
          </a:r>
        </a:p>
      </dsp:txBody>
      <dsp:txXfrm>
        <a:off x="6452140" y="125685"/>
        <a:ext cx="2932790" cy="1759674"/>
      </dsp:txXfrm>
    </dsp:sp>
    <dsp:sp modelId="{BDB9954F-F7AE-405B-84CD-B6AAAB88E0D0}">
      <dsp:nvSpPr>
        <dsp:cNvPr id="0" name=""/>
        <dsp:cNvSpPr/>
      </dsp:nvSpPr>
      <dsp:spPr>
        <a:xfrm>
          <a:off x="0" y="2178639"/>
          <a:ext cx="2932790" cy="175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2.4. Обучение навыкам тайм-менеджмента</a:t>
          </a:r>
        </a:p>
      </dsp:txBody>
      <dsp:txXfrm>
        <a:off x="0" y="2178639"/>
        <a:ext cx="2932790" cy="1759674"/>
      </dsp:txXfrm>
    </dsp:sp>
    <dsp:sp modelId="{30974B97-6A0B-487C-90E8-41128F90480E}">
      <dsp:nvSpPr>
        <dsp:cNvPr id="0" name=""/>
        <dsp:cNvSpPr/>
      </dsp:nvSpPr>
      <dsp:spPr>
        <a:xfrm>
          <a:off x="3226070" y="2178639"/>
          <a:ext cx="2932790" cy="175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2.5. Повышение квалификации в области волонтерской/общественной деятельности</a:t>
          </a:r>
        </a:p>
      </dsp:txBody>
      <dsp:txXfrm>
        <a:off x="3226070" y="2178639"/>
        <a:ext cx="2932790" cy="1759674"/>
      </dsp:txXfrm>
    </dsp:sp>
    <dsp:sp modelId="{F9C81E7F-B22C-4A50-AF89-F83A59498515}">
      <dsp:nvSpPr>
        <dsp:cNvPr id="0" name=""/>
        <dsp:cNvSpPr/>
      </dsp:nvSpPr>
      <dsp:spPr>
        <a:xfrm>
          <a:off x="6452140" y="2178639"/>
          <a:ext cx="2932790" cy="175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2.6. Обмен опытом с другими людьми, вовлеченными в волонтерскую/общественную деятельность</a:t>
          </a:r>
        </a:p>
      </dsp:txBody>
      <dsp:txXfrm>
        <a:off x="6452140" y="2178639"/>
        <a:ext cx="2932790" cy="1759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4C187-37E6-40AD-AAD2-F3D809ECBBBF}">
      <dsp:nvSpPr>
        <dsp:cNvPr id="0" name=""/>
        <dsp:cNvSpPr/>
      </dsp:nvSpPr>
      <dsp:spPr>
        <a:xfrm>
          <a:off x="313665" y="793"/>
          <a:ext cx="2498219" cy="1498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Умение анализировать актуальную ситуацию</a:t>
          </a:r>
        </a:p>
      </dsp:txBody>
      <dsp:txXfrm>
        <a:off x="313665" y="793"/>
        <a:ext cx="2498219" cy="1498931"/>
      </dsp:txXfrm>
    </dsp:sp>
    <dsp:sp modelId="{13404B34-6CEA-4672-8680-4BC295438791}">
      <dsp:nvSpPr>
        <dsp:cNvPr id="0" name=""/>
        <dsp:cNvSpPr/>
      </dsp:nvSpPr>
      <dsp:spPr>
        <a:xfrm>
          <a:off x="3061706" y="793"/>
          <a:ext cx="2498219" cy="1498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Умение пользоваться вербальными средствами общения</a:t>
          </a:r>
        </a:p>
      </dsp:txBody>
      <dsp:txXfrm>
        <a:off x="3061706" y="793"/>
        <a:ext cx="2498219" cy="1498931"/>
      </dsp:txXfrm>
    </dsp:sp>
    <dsp:sp modelId="{E78E6A3E-345F-4C8D-B591-1DA3179C36AD}">
      <dsp:nvSpPr>
        <dsp:cNvPr id="0" name=""/>
        <dsp:cNvSpPr/>
      </dsp:nvSpPr>
      <dsp:spPr>
        <a:xfrm>
          <a:off x="5809748" y="793"/>
          <a:ext cx="2498219" cy="1498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Умение пользоваться невербальными средствами общения</a:t>
          </a:r>
        </a:p>
      </dsp:txBody>
      <dsp:txXfrm>
        <a:off x="5809748" y="793"/>
        <a:ext cx="2498219" cy="1498931"/>
      </dsp:txXfrm>
    </dsp:sp>
    <dsp:sp modelId="{869ED7D1-6871-419E-8CA7-2D71B62D5CB9}">
      <dsp:nvSpPr>
        <dsp:cNvPr id="0" name=""/>
        <dsp:cNvSpPr/>
      </dsp:nvSpPr>
      <dsp:spPr>
        <a:xfrm>
          <a:off x="8557790" y="793"/>
          <a:ext cx="2498219" cy="1498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Умение слушать</a:t>
          </a:r>
        </a:p>
      </dsp:txBody>
      <dsp:txXfrm>
        <a:off x="8557790" y="793"/>
        <a:ext cx="2498219" cy="1498931"/>
      </dsp:txXfrm>
    </dsp:sp>
    <dsp:sp modelId="{5F8F205C-9C11-4EF3-8DA6-1577F9D1D932}">
      <dsp:nvSpPr>
        <dsp:cNvPr id="0" name=""/>
        <dsp:cNvSpPr/>
      </dsp:nvSpPr>
      <dsp:spPr>
        <a:xfrm>
          <a:off x="1687686" y="1749547"/>
          <a:ext cx="2498219" cy="1498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Умение распознавать свои и чужие эмоции</a:t>
          </a:r>
        </a:p>
      </dsp:txBody>
      <dsp:txXfrm>
        <a:off x="1687686" y="1749547"/>
        <a:ext cx="2498219" cy="1498931"/>
      </dsp:txXfrm>
    </dsp:sp>
    <dsp:sp modelId="{DE0F5EE3-DD17-4D02-BF1E-6A28FCA98B50}">
      <dsp:nvSpPr>
        <dsp:cNvPr id="0" name=""/>
        <dsp:cNvSpPr/>
      </dsp:nvSpPr>
      <dsp:spPr>
        <a:xfrm>
          <a:off x="4435727" y="1749547"/>
          <a:ext cx="2498219" cy="1498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Умение демонстрировать свои эмоции</a:t>
          </a:r>
        </a:p>
      </dsp:txBody>
      <dsp:txXfrm>
        <a:off x="4435727" y="1749547"/>
        <a:ext cx="2498219" cy="1498931"/>
      </dsp:txXfrm>
    </dsp:sp>
    <dsp:sp modelId="{6FADA9F9-C49D-4E28-88C0-E200302D825D}">
      <dsp:nvSpPr>
        <dsp:cNvPr id="0" name=""/>
        <dsp:cNvSpPr/>
      </dsp:nvSpPr>
      <dsp:spPr>
        <a:xfrm>
          <a:off x="7183769" y="1749547"/>
          <a:ext cx="2498219" cy="1498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Умение конфликтовать</a:t>
          </a:r>
        </a:p>
      </dsp:txBody>
      <dsp:txXfrm>
        <a:off x="7183769" y="1749547"/>
        <a:ext cx="2498219" cy="1498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717DD-914C-4822-BC78-850B66CAD4BA}">
      <dsp:nvSpPr>
        <dsp:cNvPr id="0" name=""/>
        <dsp:cNvSpPr/>
      </dsp:nvSpPr>
      <dsp:spPr>
        <a:xfrm>
          <a:off x="272799" y="766"/>
          <a:ext cx="2469094" cy="1481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Постановка целей</a:t>
          </a:r>
        </a:p>
      </dsp:txBody>
      <dsp:txXfrm>
        <a:off x="272799" y="766"/>
        <a:ext cx="2469094" cy="1481456"/>
      </dsp:txXfrm>
    </dsp:sp>
    <dsp:sp modelId="{DCE62D3F-E22B-4C7D-84A5-1DF22BD4F394}">
      <dsp:nvSpPr>
        <dsp:cNvPr id="0" name=""/>
        <dsp:cNvSpPr/>
      </dsp:nvSpPr>
      <dsp:spPr>
        <a:xfrm>
          <a:off x="2988803" y="766"/>
          <a:ext cx="2469094" cy="1481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Расстановка приоритетов</a:t>
          </a:r>
        </a:p>
      </dsp:txBody>
      <dsp:txXfrm>
        <a:off x="2988803" y="766"/>
        <a:ext cx="2469094" cy="1481456"/>
      </dsp:txXfrm>
    </dsp:sp>
    <dsp:sp modelId="{FC16DA05-23D8-4937-AEC3-89E2AC892DC8}">
      <dsp:nvSpPr>
        <dsp:cNvPr id="0" name=""/>
        <dsp:cNvSpPr/>
      </dsp:nvSpPr>
      <dsp:spPr>
        <a:xfrm>
          <a:off x="5704808" y="766"/>
          <a:ext cx="2469094" cy="1481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Учет времени</a:t>
          </a:r>
        </a:p>
      </dsp:txBody>
      <dsp:txXfrm>
        <a:off x="5704808" y="766"/>
        <a:ext cx="2469094" cy="1481456"/>
      </dsp:txXfrm>
    </dsp:sp>
    <dsp:sp modelId="{7996806D-78BA-4A87-91AE-C8306E612942}">
      <dsp:nvSpPr>
        <dsp:cNvPr id="0" name=""/>
        <dsp:cNvSpPr/>
      </dsp:nvSpPr>
      <dsp:spPr>
        <a:xfrm>
          <a:off x="8420812" y="766"/>
          <a:ext cx="2469094" cy="1481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Планирование</a:t>
          </a:r>
        </a:p>
      </dsp:txBody>
      <dsp:txXfrm>
        <a:off x="8420812" y="766"/>
        <a:ext cx="2469094" cy="1481456"/>
      </dsp:txXfrm>
    </dsp:sp>
    <dsp:sp modelId="{6030EFC1-B560-4C14-92AD-1C13755329BF}">
      <dsp:nvSpPr>
        <dsp:cNvPr id="0" name=""/>
        <dsp:cNvSpPr/>
      </dsp:nvSpPr>
      <dsp:spPr>
        <a:xfrm>
          <a:off x="1630801" y="1729132"/>
          <a:ext cx="2469094" cy="1481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Делегирование</a:t>
          </a:r>
        </a:p>
      </dsp:txBody>
      <dsp:txXfrm>
        <a:off x="1630801" y="1729132"/>
        <a:ext cx="2469094" cy="1481456"/>
      </dsp:txXfrm>
    </dsp:sp>
    <dsp:sp modelId="{9E8F878A-D408-4777-827E-26442D33930F}">
      <dsp:nvSpPr>
        <dsp:cNvPr id="0" name=""/>
        <dsp:cNvSpPr/>
      </dsp:nvSpPr>
      <dsp:spPr>
        <a:xfrm>
          <a:off x="4346806" y="1729132"/>
          <a:ext cx="2469094" cy="1481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Борьба с </a:t>
          </a:r>
          <a:r>
            <a:rPr lang="ru-RU" sz="2000" kern="1200" dirty="0" err="1"/>
            <a:t>хронофагами</a:t>
          </a:r>
          <a:endParaRPr lang="ru-RU" sz="2000" kern="1200" dirty="0"/>
        </a:p>
      </dsp:txBody>
      <dsp:txXfrm>
        <a:off x="4346806" y="1729132"/>
        <a:ext cx="2469094" cy="1481456"/>
      </dsp:txXfrm>
    </dsp:sp>
    <dsp:sp modelId="{1B90995F-F87D-4BBC-BF68-78E058735278}">
      <dsp:nvSpPr>
        <dsp:cNvPr id="0" name=""/>
        <dsp:cNvSpPr/>
      </dsp:nvSpPr>
      <dsp:spPr>
        <a:xfrm>
          <a:off x="7062810" y="1729132"/>
          <a:ext cx="2469094" cy="14814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Отдых</a:t>
          </a:r>
        </a:p>
      </dsp:txBody>
      <dsp:txXfrm>
        <a:off x="7062810" y="1729132"/>
        <a:ext cx="2469094" cy="1481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C6ACD-F6F7-4F73-8E82-2FBB08643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E1420F-F03D-48E2-8100-AF976C6CD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4BB82-10D9-4565-BAC3-D979E002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75DCF-F154-43E7-90A8-751D8372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079240-C1DF-4343-9EA7-4015CA42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6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50DAD-FEF0-4E21-8D2F-E8B19B76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623E6E-C164-4B4C-BCF6-C08E0B104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9DFCF-F277-40DE-ADCE-6827D4EB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1E83C-B70E-4C69-BC36-3411B201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E60C2-1B8A-4417-87F4-E7B41356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8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E79E7E-EFCF-450A-BBBF-9D1A3AD65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BAF65-00A6-41CD-9E07-2DAFE6679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B78E4-26AE-4364-9BA3-73DE31491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00E97-0D97-44D6-9612-0E2AFB4F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4F476C-6F80-4DC8-B8B8-33ACAEAB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3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A3DE7-1133-486E-AB5E-DA6D6752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9C9A4-533F-45A7-93CE-2B74DD21E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BA17BB-3142-4646-BADD-6B28FFCA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2B63B-220A-4156-A1FD-B25EF210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D86746-36BC-4ED4-A3C6-3BFDB540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91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F37E7-5337-4442-8D21-D9C5A903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AEC2E2-054F-4C32-8101-CFA08FE5C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A21D6D-FAAE-471F-9D04-E3FE24B4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89F58-293E-43B0-BC11-B21811AC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E265FB-C07E-4DDD-9BBB-061B645D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A2E3E-D995-457E-A8BF-82425B3D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5C6037-262B-4140-B543-3A5D3DB55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8B3D5E-2235-4EF1-ABD2-423879DA9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0208EB-2042-49D3-A6FA-94D1DD8C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1A094C-2485-45D2-AF37-61115827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4BE4FF-1A42-446D-B8DC-75F9E9C4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7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A9FE4-A131-49B0-8FA3-D182AC50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1FA3EB-D4F0-4AF1-A36B-791CADE18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94AEDD-9C1A-4D71-B9D0-9C6784031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90C6AF-ACB7-43CE-A327-3929453F3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44CDD4-9C79-44B5-8AD8-2A04897E8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9CA4FE-1CA2-4971-920A-C3650CC1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EB4276-F194-40C2-93E8-D494B857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66DC47-75A9-417D-B981-3FC099C2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0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20908-04C8-468C-8FCF-D88B95F5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95437D-68D1-4F8A-9F36-FA7A294F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5E2E14-52DA-4CAA-9217-308B4DF8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30734D-94E2-4EE8-8401-63B4D594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9BD819-A34C-45CD-A1F1-4249B8F5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B4290F-434A-47D0-9FBD-BEA5EF93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220413-CAEF-4038-A201-C9BFB0DC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3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6D7AA-024D-4D12-91E4-4405870A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6C5AB0-B11A-46CA-8A7C-15617C186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C849D4-1F8C-487E-A3E7-3B7EEBE39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2C7D98-755F-429F-BD91-76ECB626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51DF18-35AE-4A0A-9A92-9107D82A1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824C62-2DBD-443C-8E91-29B44ECE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5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D1966-9775-4DD5-A4BB-AC08E67A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CD95A0-824D-4CF7-BCE2-21AF299FE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CEE239-0F81-428B-A3CB-20B8B0C98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77E199-B46F-47A3-8009-664EE76E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8786B2-DC08-478F-98FC-882C7329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CAF06-A121-4D1C-BEC7-D250BC53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5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DDEFC-C16D-4BE0-A696-0381C51CC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711AB7-7119-4283-A393-02BCEEDB4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D2FF1-3F7A-4BD7-BD02-E07FC166E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77346-67A1-4F8F-9D8D-8C5D09199A36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53F52D-08D3-4DC6-94A7-A02D2626E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B0B2F-C2CF-45CA-ADDB-22797247C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9F210-55B0-45FF-A66C-23303302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9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EC64F-AE1F-4030-AE3E-52038A433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30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Профилактика выгорания </a:t>
            </a:r>
            <a:br>
              <a:rPr lang="ru-RU" dirty="0"/>
            </a:br>
            <a:r>
              <a:rPr lang="ru-RU" dirty="0"/>
              <a:t>(в ходе осуществления общественной деятельности, волонтерской деятельности и др. социального служения)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10620-8ED6-48BE-A01E-CA305D58EA9B}"/>
              </a:ext>
            </a:extLst>
          </p:cNvPr>
          <p:cNvSpPr txBox="1"/>
          <p:nvPr/>
        </p:nvSpPr>
        <p:spPr>
          <a:xfrm>
            <a:off x="7236864" y="5970661"/>
            <a:ext cx="463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Москаленко Галина Владимировна,</a:t>
            </a:r>
          </a:p>
          <a:p>
            <a:pPr algn="ctr"/>
            <a:r>
              <a:rPr lang="ru-RU" dirty="0"/>
              <a:t>психолог-консультант, клинический психолог</a:t>
            </a:r>
          </a:p>
        </p:txBody>
      </p:sp>
    </p:spTree>
    <p:extLst>
      <p:ext uri="{BB962C8B-B14F-4D97-AF65-F5344CB8AC3E}">
        <p14:creationId xmlns:p14="http://schemas.microsoft.com/office/powerpoint/2010/main" val="425910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DCEAB8-E137-4616-8AAD-067D698FA383}"/>
              </a:ext>
            </a:extLst>
          </p:cNvPr>
          <p:cNvSpPr txBox="1"/>
          <p:nvPr/>
        </p:nvSpPr>
        <p:spPr>
          <a:xfrm>
            <a:off x="1783943" y="76425"/>
            <a:ext cx="875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/>
              <a:t>2.2. Обучение навыкам саморегуляции и релаксации </a:t>
            </a:r>
          </a:p>
          <a:p>
            <a:pPr lvl="0" algn="ctr"/>
            <a:r>
              <a:rPr lang="ru-RU" sz="2000" b="1" dirty="0"/>
              <a:t>(</a:t>
            </a:r>
            <a:r>
              <a:rPr lang="ru-RU" sz="2000" b="1" dirty="0" err="1"/>
              <a:t>совладание</a:t>
            </a:r>
            <a:r>
              <a:rPr lang="ru-RU" sz="2000" b="1" dirty="0"/>
              <a:t> с нервно-психическим напряжением)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CEA26124-163C-4F81-B639-21C886FC7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242299"/>
              </p:ext>
            </p:extLst>
          </p:nvPr>
        </p:nvGraphicFramePr>
        <p:xfrm>
          <a:off x="593634" y="1068009"/>
          <a:ext cx="11004732" cy="496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1452">
                  <a:extLst>
                    <a:ext uri="{9D8B030D-6E8A-4147-A177-3AD203B41FA5}">
                      <a16:colId xmlns:a16="http://schemas.microsoft.com/office/drawing/2014/main" val="2758986726"/>
                    </a:ext>
                  </a:extLst>
                </a:gridCol>
                <a:gridCol w="7193280">
                  <a:extLst>
                    <a:ext uri="{9D8B030D-6E8A-4147-A177-3AD203B41FA5}">
                      <a16:colId xmlns:a16="http://schemas.microsoft.com/office/drawing/2014/main" val="34177340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Некоторые техники «снизу» (через тело)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39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Через дыхание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В зависимости от цели: если нужно активизироваться, любые техники на укорачивание выдоха, если нужно стабилизироваться – уравнение длины вдоха и выдоха, если нужно расслабиться – удлинение выдоха.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19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Через переключение и концентрацию внимания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Концентрация на ощущениях, на предмете, на дыхании, на звуке, на слове и пр. Переключение на любой предмет.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687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Через преднамеренное расслабление и напряжение мышц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Любая техника попеременного напряжения и расслабления мышц, расслабление с использованием техник растяжки и самомассажа (в т.ч. с использованием специального инвентаря).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59511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Некоторые техники «сверху» (через разум)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3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Позитивная переоценка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Что позитивного можно извлечь из происходящего? Для чего происходит событие?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4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Негативная переоценка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Что самое страшное может произойти в результате события?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70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Децентрация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Что я мог бы порекомендовать другому человеку в моей ситуации?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447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Визуализация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Любая техника, которая позволит почувствовать себя комфортно.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5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26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9BD28D7-2B5E-4EDC-9164-27286A2E4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/>
          <a:stretch/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4CA85F-DA13-4617-B2FA-9E57B2812C86}"/>
              </a:ext>
            </a:extLst>
          </p:cNvPr>
          <p:cNvSpPr txBox="1"/>
          <p:nvPr/>
        </p:nvSpPr>
        <p:spPr>
          <a:xfrm>
            <a:off x="4558204" y="240970"/>
            <a:ext cx="7123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Что мне приносит удовольствие и радость?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A313D-F3A9-42D2-9921-8788C455D559}"/>
              </a:ext>
            </a:extLst>
          </p:cNvPr>
          <p:cNvSpPr txBox="1"/>
          <p:nvPr/>
        </p:nvSpPr>
        <p:spPr>
          <a:xfrm>
            <a:off x="5552395" y="1559158"/>
            <a:ext cx="54199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20019-D9AB-491B-9ABD-726821BDE580}"/>
              </a:ext>
            </a:extLst>
          </p:cNvPr>
          <p:cNvSpPr txBox="1"/>
          <p:nvPr/>
        </p:nvSpPr>
        <p:spPr>
          <a:xfrm>
            <a:off x="5928663" y="1559158"/>
            <a:ext cx="338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гулять в лесу и собирать ягоды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5CD89-D598-4495-85A0-A0E12AC64B8F}"/>
              </a:ext>
            </a:extLst>
          </p:cNvPr>
          <p:cNvSpPr txBox="1"/>
          <p:nvPr/>
        </p:nvSpPr>
        <p:spPr>
          <a:xfrm>
            <a:off x="5928663" y="1800128"/>
            <a:ext cx="475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читать книги и смотреть обучающие видео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478A23-A238-4C30-8AF0-9C276CA697C9}"/>
              </a:ext>
            </a:extLst>
          </p:cNvPr>
          <p:cNvSpPr txBox="1"/>
          <p:nvPr/>
        </p:nvSpPr>
        <p:spPr>
          <a:xfrm>
            <a:off x="5928662" y="2080072"/>
            <a:ext cx="234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пить кофе с тортом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985DA-18D3-4584-B9B9-859BBE01687D}"/>
              </a:ext>
            </a:extLst>
          </p:cNvPr>
          <p:cNvSpPr txBox="1"/>
          <p:nvPr/>
        </p:nvSpPr>
        <p:spPr>
          <a:xfrm>
            <a:off x="5928662" y="2360016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вышивать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5FBDA-3298-44D5-9750-03A4D977015E}"/>
              </a:ext>
            </a:extLst>
          </p:cNvPr>
          <p:cNvSpPr txBox="1"/>
          <p:nvPr/>
        </p:nvSpPr>
        <p:spPr>
          <a:xfrm>
            <a:off x="5928662" y="2636057"/>
            <a:ext cx="229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ходить на выставки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9190E-DF62-40C4-852C-17EF4D99FCCB}"/>
              </a:ext>
            </a:extLst>
          </p:cNvPr>
          <p:cNvSpPr txBox="1"/>
          <p:nvPr/>
        </p:nvSpPr>
        <p:spPr>
          <a:xfrm>
            <a:off x="5928662" y="2898638"/>
            <a:ext cx="123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мыть пол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E9DF47-05B3-48CB-8E56-4448B487A4DF}"/>
              </a:ext>
            </a:extLst>
          </p:cNvPr>
          <p:cNvSpPr txBox="1"/>
          <p:nvPr/>
        </p:nvSpPr>
        <p:spPr>
          <a:xfrm>
            <a:off x="5928663" y="3174679"/>
            <a:ext cx="20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делать растяжку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2D8A96-6E45-4C85-8CF3-A23AB2CE2CCD}"/>
              </a:ext>
            </a:extLst>
          </p:cNvPr>
          <p:cNvSpPr txBox="1"/>
          <p:nvPr/>
        </p:nvSpPr>
        <p:spPr>
          <a:xfrm>
            <a:off x="5907154" y="3437260"/>
            <a:ext cx="191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звонить друзьям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2C4BE-9DCC-491B-AC77-2713171E21B3}"/>
              </a:ext>
            </a:extLst>
          </p:cNvPr>
          <p:cNvSpPr txBox="1"/>
          <p:nvPr/>
        </p:nvSpPr>
        <p:spPr>
          <a:xfrm>
            <a:off x="5907154" y="3712472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бывать в новых местах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ADD834-F965-496D-95B8-5EC1F4AEBB2A}"/>
              </a:ext>
            </a:extLst>
          </p:cNvPr>
          <p:cNvSpPr txBox="1"/>
          <p:nvPr/>
        </p:nvSpPr>
        <p:spPr>
          <a:xfrm>
            <a:off x="5898233" y="3992416"/>
            <a:ext cx="255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ездить на электричках</a:t>
            </a:r>
          </a:p>
        </p:txBody>
      </p:sp>
    </p:spTree>
    <p:extLst>
      <p:ext uri="{BB962C8B-B14F-4D97-AF65-F5344CB8AC3E}">
        <p14:creationId xmlns:p14="http://schemas.microsoft.com/office/powerpoint/2010/main" val="2379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28DD3C-D3F5-475F-A071-CACC7F7A4C55}"/>
              </a:ext>
            </a:extLst>
          </p:cNvPr>
          <p:cNvSpPr/>
          <p:nvPr/>
        </p:nvSpPr>
        <p:spPr>
          <a:xfrm>
            <a:off x="3111529" y="91559"/>
            <a:ext cx="5968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/>
              <a:t>2.3. Повышение коммуникативной компетентности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A77E37-2C51-4638-981F-058406B53AD4}"/>
              </a:ext>
            </a:extLst>
          </p:cNvPr>
          <p:cNvSpPr/>
          <p:nvPr/>
        </p:nvSpPr>
        <p:spPr>
          <a:xfrm>
            <a:off x="190500" y="491669"/>
            <a:ext cx="1171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33"/>
                </a:solidFill>
              </a:rPr>
              <a:t>Коммуникативная</a:t>
            </a:r>
            <a:r>
              <a:rPr lang="ru-RU" dirty="0">
                <a:solidFill>
                  <a:srgbClr val="333333"/>
                </a:solidFill>
              </a:rPr>
              <a:t> </a:t>
            </a:r>
            <a:r>
              <a:rPr lang="ru-RU" b="1" dirty="0">
                <a:solidFill>
                  <a:srgbClr val="333333"/>
                </a:solidFill>
              </a:rPr>
              <a:t>компетентность</a:t>
            </a:r>
            <a:r>
              <a:rPr lang="ru-RU" dirty="0">
                <a:solidFill>
                  <a:srgbClr val="333333"/>
                </a:solidFill>
              </a:rPr>
              <a:t> – это совокупность коммуникативных умений и знаний, адекватных коммуникативным задачам и достаточных для их решения.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2C097-342A-47CA-A571-4CFFB6DF6B50}"/>
              </a:ext>
            </a:extLst>
          </p:cNvPr>
          <p:cNvSpPr txBox="1"/>
          <p:nvPr/>
        </p:nvSpPr>
        <p:spPr>
          <a:xfrm>
            <a:off x="4323839" y="1538110"/>
            <a:ext cx="37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Базовые коммуникативные умения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339EDBC-752A-4D1F-AE4C-E62F763CC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276277"/>
              </p:ext>
            </p:extLst>
          </p:nvPr>
        </p:nvGraphicFramePr>
        <p:xfrm>
          <a:off x="536573" y="2080588"/>
          <a:ext cx="11369675" cy="324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4392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A8633-1767-43D2-88A2-3C4A575EC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672799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666A4D-49E6-4020-A5D3-CC3E3F34B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48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1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509EDD-BB93-4339-A37C-D9281BB086F7}"/>
              </a:ext>
            </a:extLst>
          </p:cNvPr>
          <p:cNvSpPr/>
          <p:nvPr/>
        </p:nvSpPr>
        <p:spPr>
          <a:xfrm>
            <a:off x="430850" y="634819"/>
            <a:ext cx="11330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Тайм-менеджмент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(планирование времени, управление временем, организация времени) — это технологии организации и оптимизации времени.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B6F3A-4D23-48CE-A45E-DEAEDC743229}"/>
              </a:ext>
            </a:extLst>
          </p:cNvPr>
          <p:cNvSpPr txBox="1"/>
          <p:nvPr/>
        </p:nvSpPr>
        <p:spPr>
          <a:xfrm>
            <a:off x="4311977" y="1599665"/>
            <a:ext cx="3151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Блоки тайм-менеджмента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9BA9C74-A9AA-4B03-ADD0-1091A5117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953193"/>
              </p:ext>
            </p:extLst>
          </p:nvPr>
        </p:nvGraphicFramePr>
        <p:xfrm>
          <a:off x="430850" y="2193742"/>
          <a:ext cx="11162707" cy="3211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673607-84C1-4B9F-A497-EE2E58A155F9}"/>
              </a:ext>
            </a:extLst>
          </p:cNvPr>
          <p:cNvSpPr/>
          <p:nvPr/>
        </p:nvSpPr>
        <p:spPr>
          <a:xfrm>
            <a:off x="3554246" y="91559"/>
            <a:ext cx="5083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/>
              <a:t>2.4. Обучение навыкам тайм-менеджмента</a:t>
            </a:r>
          </a:p>
        </p:txBody>
      </p:sp>
    </p:spTree>
    <p:extLst>
      <p:ext uri="{BB962C8B-B14F-4D97-AF65-F5344CB8AC3E}">
        <p14:creationId xmlns:p14="http://schemas.microsoft.com/office/powerpoint/2010/main" val="296600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7B37B-DFDA-4CA9-99A6-298F1E601BBE}"/>
              </a:ext>
            </a:extLst>
          </p:cNvPr>
          <p:cNvSpPr txBox="1"/>
          <p:nvPr/>
        </p:nvSpPr>
        <p:spPr>
          <a:xfrm>
            <a:off x="3582331" y="13077"/>
            <a:ext cx="5027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Некоторые технологии тайм-менеджмента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40590-EB2C-44B7-B292-AD91E5ADF720}"/>
              </a:ext>
            </a:extLst>
          </p:cNvPr>
          <p:cNvSpPr txBox="1"/>
          <p:nvPr/>
        </p:nvSpPr>
        <p:spPr>
          <a:xfrm>
            <a:off x="444382" y="413185"/>
            <a:ext cx="334140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Учет времени</a:t>
            </a:r>
          </a:p>
          <a:p>
            <a:endParaRPr lang="ru-RU" dirty="0"/>
          </a:p>
          <a:p>
            <a:r>
              <a:rPr lang="ru-RU" dirty="0"/>
              <a:t>7:00 – подъем</a:t>
            </a:r>
          </a:p>
          <a:p>
            <a:r>
              <a:rPr lang="ru-RU" dirty="0"/>
              <a:t>7:10-7:40 – утренний туалет</a:t>
            </a:r>
          </a:p>
          <a:p>
            <a:r>
              <a:rPr lang="ru-RU" dirty="0"/>
              <a:t>7:40-8:00 – приготовление завтрака</a:t>
            </a:r>
          </a:p>
          <a:p>
            <a:r>
              <a:rPr lang="ru-RU" dirty="0"/>
              <a:t>8:00-8:20 – завтрак</a:t>
            </a:r>
          </a:p>
          <a:p>
            <a:r>
              <a:rPr lang="ru-RU" dirty="0"/>
              <a:t>8:20-8:30 – одевание</a:t>
            </a:r>
          </a:p>
          <a:p>
            <a:r>
              <a:rPr lang="ru-RU" dirty="0"/>
              <a:t>8:30-9:00 – дорога на работу</a:t>
            </a:r>
          </a:p>
          <a:p>
            <a:r>
              <a:rPr lang="ru-RU" dirty="0"/>
              <a:t>…</a:t>
            </a:r>
          </a:p>
          <a:p>
            <a:r>
              <a:rPr lang="ru-RU" dirty="0"/>
              <a:t>22:00 - отбой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0FEAD-8DB1-43E6-88C4-3B4A35E971E8}"/>
              </a:ext>
            </a:extLst>
          </p:cNvPr>
          <p:cNvSpPr txBox="1"/>
          <p:nvPr/>
        </p:nvSpPr>
        <p:spPr>
          <a:xfrm>
            <a:off x="4143287" y="413187"/>
            <a:ext cx="334140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Расстановка приоритетов</a:t>
            </a:r>
          </a:p>
          <a:p>
            <a:endParaRPr lang="ru-RU" dirty="0"/>
          </a:p>
          <a:p>
            <a:r>
              <a:rPr lang="ru-RU" b="1" dirty="0"/>
              <a:t>Срочные и важные дела </a:t>
            </a:r>
            <a:r>
              <a:rPr lang="ru-RU" dirty="0"/>
              <a:t>– делать незамедлительно</a:t>
            </a:r>
          </a:p>
          <a:p>
            <a:r>
              <a:rPr lang="ru-RU" b="1" dirty="0"/>
              <a:t>Несрочные и важные дела </a:t>
            </a:r>
            <a:r>
              <a:rPr lang="ru-RU" dirty="0"/>
              <a:t>– установить точные сроки</a:t>
            </a:r>
          </a:p>
          <a:p>
            <a:r>
              <a:rPr lang="ru-RU" b="1" dirty="0"/>
              <a:t>Срочные и неважные </a:t>
            </a:r>
            <a:r>
              <a:rPr lang="ru-RU" dirty="0"/>
              <a:t>– делегировать</a:t>
            </a:r>
          </a:p>
          <a:p>
            <a:r>
              <a:rPr lang="ru-RU" b="1" dirty="0"/>
              <a:t>Несрочные и неважные </a:t>
            </a:r>
            <a:r>
              <a:rPr lang="ru-RU" dirty="0"/>
              <a:t>– не делать вообще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4E459-DA30-4F65-92B1-F383DB790509}"/>
              </a:ext>
            </a:extLst>
          </p:cNvPr>
          <p:cNvSpPr txBox="1"/>
          <p:nvPr/>
        </p:nvSpPr>
        <p:spPr>
          <a:xfrm>
            <a:off x="7842192" y="413186"/>
            <a:ext cx="334140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Фиксирование времени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«Буду делать это только … минут»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Техника помидора Ф. </a:t>
            </a:r>
            <a:r>
              <a:rPr lang="ru-RU" dirty="0" err="1"/>
              <a:t>Чирилло</a:t>
            </a:r>
            <a:r>
              <a:rPr lang="ru-RU" dirty="0"/>
              <a:t> – 20 минут работы/5 минут отдыха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Техника Т. Шварца – 90 минут работы/30 минут отдыха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C903C-880F-4A3C-A3F9-32E4DE5585ED}"/>
              </a:ext>
            </a:extLst>
          </p:cNvPr>
          <p:cNvSpPr txBox="1"/>
          <p:nvPr/>
        </p:nvSpPr>
        <p:spPr>
          <a:xfrm>
            <a:off x="444382" y="3621992"/>
            <a:ext cx="334140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Планирование</a:t>
            </a:r>
          </a:p>
          <a:p>
            <a:pPr algn="ctr"/>
            <a:endParaRPr lang="ru-RU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Метод лягушки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Разбивание большой задачи на маленькие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Метод «9 дел» - 1 крупная задача, 3 средние задачи, 5 мелких задач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Метод 3-х дел – 3 задачи в день, приближающие к глобальной цели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8278D-ABBE-48DF-ADA3-8285F3EFD5FA}"/>
              </a:ext>
            </a:extLst>
          </p:cNvPr>
          <p:cNvSpPr txBox="1"/>
          <p:nvPr/>
        </p:nvSpPr>
        <p:spPr>
          <a:xfrm>
            <a:off x="4143287" y="3621992"/>
            <a:ext cx="334140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Целеполагание</a:t>
            </a:r>
          </a:p>
          <a:p>
            <a:r>
              <a:rPr lang="en-US" b="1" dirty="0"/>
              <a:t>SMART -</a:t>
            </a:r>
            <a:r>
              <a:rPr lang="en-US" b="1" i="1" dirty="0"/>
              <a:t> </a:t>
            </a:r>
            <a:r>
              <a:rPr lang="ru-RU" b="1" dirty="0"/>
              <a:t>принцип формирования целей:</a:t>
            </a:r>
            <a:endParaRPr lang="ru-RU" dirty="0"/>
          </a:p>
          <a:p>
            <a:r>
              <a:rPr lang="ru-RU" dirty="0"/>
              <a:t>• конкретность </a:t>
            </a:r>
            <a:r>
              <a:rPr lang="ru-RU" b="1" dirty="0"/>
              <a:t>(</a:t>
            </a:r>
            <a:r>
              <a:rPr lang="en-US" b="1" dirty="0"/>
              <a:t>Specific);</a:t>
            </a:r>
            <a:endParaRPr lang="en-US" dirty="0"/>
          </a:p>
          <a:p>
            <a:r>
              <a:rPr lang="en-US" dirty="0"/>
              <a:t>• </a:t>
            </a:r>
            <a:r>
              <a:rPr lang="ru-RU" dirty="0"/>
              <a:t>измеримость </a:t>
            </a:r>
            <a:r>
              <a:rPr lang="ru-RU" b="1" dirty="0"/>
              <a:t>(</a:t>
            </a:r>
            <a:r>
              <a:rPr lang="en-US" b="1" dirty="0"/>
              <a:t>Measurable);</a:t>
            </a:r>
            <a:endParaRPr lang="en-US" dirty="0"/>
          </a:p>
          <a:p>
            <a:r>
              <a:rPr lang="en-US" dirty="0"/>
              <a:t>• </a:t>
            </a:r>
            <a:r>
              <a:rPr lang="ru-RU" dirty="0"/>
              <a:t>согласованность </a:t>
            </a:r>
            <a:r>
              <a:rPr lang="ru-RU" b="1" dirty="0"/>
              <a:t>(</a:t>
            </a:r>
            <a:r>
              <a:rPr lang="en-US" b="1" dirty="0"/>
              <a:t>Agreeable, Accordant);</a:t>
            </a:r>
            <a:endParaRPr lang="en-US" dirty="0"/>
          </a:p>
          <a:p>
            <a:r>
              <a:rPr lang="en-US" dirty="0"/>
              <a:t>• </a:t>
            </a:r>
            <a:r>
              <a:rPr lang="ru-RU" dirty="0"/>
              <a:t>достижимость </a:t>
            </a:r>
            <a:r>
              <a:rPr lang="ru-RU" b="1" dirty="0"/>
              <a:t>(</a:t>
            </a:r>
            <a:r>
              <a:rPr lang="en-US" b="1" dirty="0"/>
              <a:t>Realistic);</a:t>
            </a:r>
            <a:endParaRPr lang="en-US" dirty="0"/>
          </a:p>
          <a:p>
            <a:r>
              <a:rPr lang="en-US" dirty="0"/>
              <a:t>• </a:t>
            </a:r>
            <a:r>
              <a:rPr lang="ru-RU" dirty="0"/>
              <a:t>определенность во времени </a:t>
            </a:r>
            <a:r>
              <a:rPr lang="ru-RU" b="1" dirty="0"/>
              <a:t>(</a:t>
            </a:r>
            <a:r>
              <a:rPr lang="en-US" b="1" dirty="0" err="1"/>
              <a:t>Timebounded</a:t>
            </a:r>
            <a:r>
              <a:rPr lang="en-US" b="1" dirty="0"/>
              <a:t>).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7DF32F-0263-48A2-A81B-E410EE7E9486}"/>
              </a:ext>
            </a:extLst>
          </p:cNvPr>
          <p:cNvSpPr txBox="1"/>
          <p:nvPr/>
        </p:nvSpPr>
        <p:spPr>
          <a:xfrm>
            <a:off x="7842192" y="3621992"/>
            <a:ext cx="3341406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Борьба с </a:t>
            </a:r>
            <a:r>
              <a:rPr lang="ru-RU" b="1" dirty="0" err="1"/>
              <a:t>хронофагами</a:t>
            </a:r>
            <a:endParaRPr lang="ru-RU" b="1" dirty="0"/>
          </a:p>
          <a:p>
            <a:pPr algn="ctr"/>
            <a:endParaRPr lang="ru-RU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Волевое решение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Затруднение доступа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Ограничение времени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Блокировка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Планирование </a:t>
            </a:r>
            <a:r>
              <a:rPr lang="ru-RU" dirty="0" err="1"/>
              <a:t>хронофага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Своевременный отдых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58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21AE06-D99B-420C-950A-9573FB2B3441}"/>
              </a:ext>
            </a:extLst>
          </p:cNvPr>
          <p:cNvSpPr txBox="1"/>
          <p:nvPr/>
        </p:nvSpPr>
        <p:spPr>
          <a:xfrm>
            <a:off x="1574252" y="183820"/>
            <a:ext cx="9043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Что мне дает занятие волонтерской/общественной деятельностью?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D09CB0E-790F-45CD-BB64-184069E84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17981"/>
              </p:ext>
            </p:extLst>
          </p:nvPr>
        </p:nvGraphicFramePr>
        <p:xfrm>
          <a:off x="498474" y="1434041"/>
          <a:ext cx="11274426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7213">
                  <a:extLst>
                    <a:ext uri="{9D8B030D-6E8A-4147-A177-3AD203B41FA5}">
                      <a16:colId xmlns:a16="http://schemas.microsoft.com/office/drawing/2014/main" val="1706730072"/>
                    </a:ext>
                  </a:extLst>
                </a:gridCol>
                <a:gridCol w="5637213">
                  <a:extLst>
                    <a:ext uri="{9D8B030D-6E8A-4147-A177-3AD203B41FA5}">
                      <a16:colId xmlns:a16="http://schemas.microsoft.com/office/drawing/2014/main" val="3601691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Какие потребности закрываю?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Какие ценности реализую?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93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___________________________________________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___________________________________________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___________________________________________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___________________________________________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___________________________________________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___________________________________________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___________________________________________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___________________________________________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___________________________________________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___________________________________________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326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dirty="0"/>
                        <a:t>Подсказка по потребностям: в нужности, в любви, в общественном признании, в уважении, в самореализации, в познании, в достижениях, во власти, в общении, в принадлежности к группе людей, в лидерстве, в творчестве, в созидании и пр.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Подсказка по ценностям: альтруизм, веселье, активность, команда, компетентность, надежность, оптимизм, организованность, осознанность, ответственность, многообразие, любовь, дружба, профессионализм, преданность, развитие и пр.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9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b="1" dirty="0"/>
                        <a:t>Потребность=необходимость,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b="1" dirty="0"/>
                        <a:t>побуждают к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Ценность=важность, </a:t>
                      </a:r>
                    </a:p>
                    <a:p>
                      <a:pPr algn="ctr"/>
                      <a:r>
                        <a:rPr lang="ru-RU" b="1" dirty="0"/>
                        <a:t>наполняют смыслом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06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39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6F2AF2-3F11-402A-8CC0-B136A21D552F}"/>
              </a:ext>
            </a:extLst>
          </p:cNvPr>
          <p:cNvSpPr txBox="1"/>
          <p:nvPr/>
        </p:nvSpPr>
        <p:spPr>
          <a:xfrm>
            <a:off x="2447925" y="2505670"/>
            <a:ext cx="7652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411601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462B01-E901-484C-9AF2-24CF1D724721}"/>
              </a:ext>
            </a:extLst>
          </p:cNvPr>
          <p:cNvSpPr/>
          <p:nvPr/>
        </p:nvSpPr>
        <p:spPr>
          <a:xfrm>
            <a:off x="714998" y="502005"/>
            <a:ext cx="88819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Что в ходе осуществления моей общественной деятельности, волонтерской деятельности и социального служения заставляет </a:t>
            </a:r>
            <a:r>
              <a:rPr lang="ru-RU" sz="4000" b="1" dirty="0"/>
              <a:t>меня нервничать (раздражает, выводит из равновесия, расстраивает) </a:t>
            </a:r>
            <a:r>
              <a:rPr lang="ru-RU" sz="4000" dirty="0"/>
              <a:t>больше всего и почему?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DFE34F-9369-415F-9F45-88520B50B027}"/>
              </a:ext>
            </a:extLst>
          </p:cNvPr>
          <p:cNvSpPr txBox="1"/>
          <p:nvPr/>
        </p:nvSpPr>
        <p:spPr>
          <a:xfrm>
            <a:off x="8255237" y="4878667"/>
            <a:ext cx="3300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4487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D028C-1C74-476A-8C58-1F408114C1E7}"/>
              </a:ext>
            </a:extLst>
          </p:cNvPr>
          <p:cNvSpPr txBox="1"/>
          <p:nvPr/>
        </p:nvSpPr>
        <p:spPr>
          <a:xfrm>
            <a:off x="4781730" y="0"/>
            <a:ext cx="2628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Что такое выгорание?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A3BE13-1E25-4F8C-9814-DB4FC40B804D}"/>
              </a:ext>
            </a:extLst>
          </p:cNvPr>
          <p:cNvSpPr/>
          <p:nvPr/>
        </p:nvSpPr>
        <p:spPr>
          <a:xfrm>
            <a:off x="347529" y="494114"/>
            <a:ext cx="1162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A1A1A"/>
                </a:solidFill>
              </a:rPr>
              <a:t>- это патологическое состояние физического, умственного и эмоционального истощения, вызванного длительным пребыванием в эмоционально перегруженных ситуациях.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C41FE-CF3B-4850-AEA4-ACA117E6565B}"/>
              </a:ext>
            </a:extLst>
          </p:cNvPr>
          <p:cNvSpPr txBox="1"/>
          <p:nvPr/>
        </p:nvSpPr>
        <p:spPr>
          <a:xfrm>
            <a:off x="8624496" y="1025495"/>
            <a:ext cx="3348161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МКБ-10: </a:t>
            </a:r>
            <a:r>
              <a:rPr lang="en-US" dirty="0"/>
              <a:t>Z</a:t>
            </a:r>
            <a:r>
              <a:rPr lang="ru-RU" dirty="0"/>
              <a:t>73.0 – Переутомление</a:t>
            </a:r>
          </a:p>
          <a:p>
            <a:r>
              <a:rPr lang="ru-RU" dirty="0"/>
              <a:t>МКБ-11: </a:t>
            </a:r>
            <a:r>
              <a:rPr lang="en-US" dirty="0">
                <a:solidFill>
                  <a:srgbClr val="000000"/>
                </a:solidFill>
              </a:rPr>
              <a:t>QD 85</a:t>
            </a:r>
            <a:r>
              <a:rPr lang="ru-RU" dirty="0">
                <a:solidFill>
                  <a:srgbClr val="000000"/>
                </a:solidFill>
              </a:rPr>
              <a:t> - Выгорание</a:t>
            </a:r>
            <a:r>
              <a:rPr lang="ru-RU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C37B9-7250-4F19-A3C0-35AEC843620B}"/>
              </a:ext>
            </a:extLst>
          </p:cNvPr>
          <p:cNvSpPr txBox="1"/>
          <p:nvPr/>
        </p:nvSpPr>
        <p:spPr>
          <a:xfrm>
            <a:off x="3346182" y="1634893"/>
            <a:ext cx="499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Три главных признака наступившего выгорания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DBF474E-D9BE-42AA-AD9A-90199F346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0296871"/>
              </p:ext>
            </p:extLst>
          </p:nvPr>
        </p:nvGraphicFramePr>
        <p:xfrm>
          <a:off x="0" y="2057434"/>
          <a:ext cx="11684950" cy="169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29FFD2-C4F2-4603-947E-6596877D8EFD}"/>
              </a:ext>
            </a:extLst>
          </p:cNvPr>
          <p:cNvSpPr txBox="1"/>
          <p:nvPr/>
        </p:nvSpPr>
        <p:spPr>
          <a:xfrm>
            <a:off x="347529" y="4138059"/>
            <a:ext cx="38808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упадок сил (и на физическом, и на психологическом уровнях)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чувство усталости даже после сна и отдыха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сонливость днем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трудности с засыпанием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частые инфекционные заболевания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FB68F-7CBF-4738-8FCE-0E361E2C7390}"/>
              </a:ext>
            </a:extLst>
          </p:cNvPr>
          <p:cNvSpPr txBox="1"/>
          <p:nvPr/>
        </p:nvSpPr>
        <p:spPr>
          <a:xfrm>
            <a:off x="8153317" y="4138059"/>
            <a:ext cx="3880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нарушение концентрации внимания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ухудшение памяти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сложности обработки информации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снижение скорости работы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неточность, неорганизованность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6BA60-B86C-4355-9CE6-6991C9791C8A}"/>
              </a:ext>
            </a:extLst>
          </p:cNvPr>
          <p:cNvSpPr txBox="1"/>
          <p:nvPr/>
        </p:nvSpPr>
        <p:spPr>
          <a:xfrm>
            <a:off x="4272434" y="4138059"/>
            <a:ext cx="38808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режим «экономии эмоций», равнодушие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обесценивание достижений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потеря смысла работы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повышенная раздражительность и конфликтность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формализм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жалость к себе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265372C-D621-4643-948E-FC1283C2B3F9}"/>
              </a:ext>
            </a:extLst>
          </p:cNvPr>
          <p:cNvCxnSpPr>
            <a:endCxn id="7" idx="0"/>
          </p:cNvCxnSpPr>
          <p:nvPr/>
        </p:nvCxnSpPr>
        <p:spPr>
          <a:xfrm flipH="1">
            <a:off x="2287971" y="3752451"/>
            <a:ext cx="317006" cy="38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07A24D5-107C-402B-B996-E382E2F9C875}"/>
              </a:ext>
            </a:extLst>
          </p:cNvPr>
          <p:cNvCxnSpPr/>
          <p:nvPr/>
        </p:nvCxnSpPr>
        <p:spPr>
          <a:xfrm>
            <a:off x="5842474" y="3752451"/>
            <a:ext cx="0" cy="38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D234B20-8A45-418F-AF6D-EDC5AD3408ED}"/>
              </a:ext>
            </a:extLst>
          </p:cNvPr>
          <p:cNvCxnSpPr/>
          <p:nvPr/>
        </p:nvCxnSpPr>
        <p:spPr>
          <a:xfrm>
            <a:off x="9058940" y="3752451"/>
            <a:ext cx="574158" cy="38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77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D58445-CA86-4A5A-924A-0E534C50D9D9}"/>
              </a:ext>
            </a:extLst>
          </p:cNvPr>
          <p:cNvSpPr txBox="1"/>
          <p:nvPr/>
        </p:nvSpPr>
        <p:spPr>
          <a:xfrm>
            <a:off x="4781730" y="98510"/>
            <a:ext cx="2519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Как выгорают люди?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ED027795-4B9C-4C18-9C41-2EC8728C4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05007"/>
              </p:ext>
            </p:extLst>
          </p:nvPr>
        </p:nvGraphicFramePr>
        <p:xfrm>
          <a:off x="574466" y="657741"/>
          <a:ext cx="11004390" cy="3754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0124">
                  <a:extLst>
                    <a:ext uri="{9D8B030D-6E8A-4147-A177-3AD203B41FA5}">
                      <a16:colId xmlns:a16="http://schemas.microsoft.com/office/drawing/2014/main" val="1216898350"/>
                    </a:ext>
                  </a:extLst>
                </a:gridCol>
                <a:gridCol w="7363205">
                  <a:extLst>
                    <a:ext uri="{9D8B030D-6E8A-4147-A177-3AD203B41FA5}">
                      <a16:colId xmlns:a16="http://schemas.microsoft.com/office/drawing/2014/main" val="4093963090"/>
                    </a:ext>
                  </a:extLst>
                </a:gridCol>
                <a:gridCol w="2371061">
                  <a:extLst>
                    <a:ext uri="{9D8B030D-6E8A-4147-A177-3AD203B41FA5}">
                      <a16:colId xmlns:a16="http://schemas.microsoft.com/office/drawing/2014/main" val="2484927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Первый этап</a:t>
                      </a:r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Положительное отношение к деятельности, энтузиазм, увлеченность, сложности легко преодолеваются, факторы стресса не вызывают напряжение, игнорируется отдых и перерывы в деятельности.</a:t>
                      </a:r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Профилактика</a:t>
                      </a:r>
                    </a:p>
                  </a:txBody>
                  <a:tcPr anchor="ctr">
                    <a:solidFill>
                      <a:schemeClr val="bg1"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1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Второй этап</a:t>
                      </a:r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Накапливается усталость, появляется потребность во внешних источниках стимуляции (поддержка, похвала, видимый результат и пр.).</a:t>
                      </a:r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1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Третий этап</a:t>
                      </a:r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Появляется раздражительность, неудовлетворенность деятельностью, мысли о бесполезности и бесперспективности деятельности, деятельность выполняется некачественно, появляется цинизм.</a:t>
                      </a:r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Психотерапия</a:t>
                      </a:r>
                    </a:p>
                  </a:txBody>
                  <a:tcPr anchor="ctr">
                    <a:solidFill>
                      <a:schemeClr val="bg1"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59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Четвертый этап</a:t>
                      </a:r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Усталость не проходит, чувство неудовлетворенности переходит на всю жизнь в целом, появляются сомнения в своей эффективности, достижения обесцениваются.</a:t>
                      </a:r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0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Пятый этап</a:t>
                      </a:r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Чувство неблагополучия во всех сферах жизни.</a:t>
                      </a:r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435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B9A8E4-54B1-41A3-97F6-299E47F387F2}"/>
              </a:ext>
            </a:extLst>
          </p:cNvPr>
          <p:cNvSpPr txBox="1"/>
          <p:nvPr/>
        </p:nvSpPr>
        <p:spPr>
          <a:xfrm>
            <a:off x="4111358" y="4912242"/>
            <a:ext cx="48624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/>
              <a:t>Чтобы выгореть, </a:t>
            </a:r>
          </a:p>
          <a:p>
            <a:pPr algn="ctr"/>
            <a:r>
              <a:rPr lang="ru-RU" sz="3200" b="1" dirty="0"/>
              <a:t>нужно сначала загореться</a:t>
            </a:r>
          </a:p>
        </p:txBody>
      </p:sp>
    </p:spTree>
    <p:extLst>
      <p:ext uri="{BB962C8B-B14F-4D97-AF65-F5344CB8AC3E}">
        <p14:creationId xmlns:p14="http://schemas.microsoft.com/office/powerpoint/2010/main" val="141485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52D9F-44FB-4C0F-8257-0E9AFE173BF8}"/>
              </a:ext>
            </a:extLst>
          </p:cNvPr>
          <p:cNvSpPr txBox="1"/>
          <p:nvPr/>
        </p:nvSpPr>
        <p:spPr>
          <a:xfrm>
            <a:off x="3631831" y="68365"/>
            <a:ext cx="4928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Факторы риска возникновения выгорания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573A0C0-F873-4C1A-840A-79D0ABD67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38970"/>
              </p:ext>
            </p:extLst>
          </p:nvPr>
        </p:nvGraphicFramePr>
        <p:xfrm>
          <a:off x="801406" y="642754"/>
          <a:ext cx="392441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19">
                  <a:extLst>
                    <a:ext uri="{9D8B030D-6E8A-4147-A177-3AD203B41FA5}">
                      <a16:colId xmlns:a16="http://schemas.microsoft.com/office/drawing/2014/main" val="1489265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Либо идеально, либо никак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97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Всё или ничего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40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Ориентация только на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0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Движение к цели – это прямая дорога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494010"/>
                  </a:ext>
                </a:extLst>
              </a:tr>
            </a:tbl>
          </a:graphicData>
        </a:graphic>
      </p:graphicFrame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5EF9DC62-6303-4247-8E45-C1103B0D0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12034"/>
              </p:ext>
            </p:extLst>
          </p:nvPr>
        </p:nvGraphicFramePr>
        <p:xfrm>
          <a:off x="801406" y="2470130"/>
          <a:ext cx="3924418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18">
                  <a:extLst>
                    <a:ext uri="{9D8B030D-6E8A-4147-A177-3AD203B41FA5}">
                      <a16:colId xmlns:a16="http://schemas.microsoft.com/office/drawing/2014/main" val="1489265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Кто, если не я?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97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Без меня, они не справятся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40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Хочешь, чтобы было сделано хорошо, сделай сам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0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Всё зависит только от меня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354242"/>
                  </a:ext>
                </a:extLst>
              </a:tr>
            </a:tbl>
          </a:graphicData>
        </a:graphic>
      </p:graphicFrame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87F8220A-E5EC-477A-BED5-B602B573C40B}"/>
              </a:ext>
            </a:extLst>
          </p:cNvPr>
          <p:cNvSpPr/>
          <p:nvPr/>
        </p:nvSpPr>
        <p:spPr>
          <a:xfrm>
            <a:off x="4982198" y="642754"/>
            <a:ext cx="222191" cy="148336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D3970-B8E6-4712-A55D-839E6DAF50FA}"/>
              </a:ext>
            </a:extLst>
          </p:cNvPr>
          <p:cNvSpPr txBox="1"/>
          <p:nvPr/>
        </p:nvSpPr>
        <p:spPr>
          <a:xfrm>
            <a:off x="5379247" y="1199768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ПЕРФЕКЦИОНИЗМ</a:t>
            </a: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E05DDF7F-EEC8-41A6-8393-8D30967BA835}"/>
              </a:ext>
            </a:extLst>
          </p:cNvPr>
          <p:cNvSpPr/>
          <p:nvPr/>
        </p:nvSpPr>
        <p:spPr>
          <a:xfrm>
            <a:off x="4982198" y="2470130"/>
            <a:ext cx="222191" cy="1752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567E5-F14A-46B3-8069-494FCA41A33C}"/>
              </a:ext>
            </a:extLst>
          </p:cNvPr>
          <p:cNvSpPr txBox="1"/>
          <p:nvPr/>
        </p:nvSpPr>
        <p:spPr>
          <a:xfrm>
            <a:off x="5281300" y="3161764"/>
            <a:ext cx="271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ГИПЕРОТВЕТСТВЕННОСТЬ</a:t>
            </a:r>
          </a:p>
        </p:txBody>
      </p:sp>
      <p:graphicFrame>
        <p:nvGraphicFramePr>
          <p:cNvPr id="11" name="Таблица 4">
            <a:extLst>
              <a:ext uri="{FF2B5EF4-FFF2-40B4-BE49-F238E27FC236}">
                <a16:creationId xmlns:a16="http://schemas.microsoft.com/office/drawing/2014/main" id="{B597EEC7-9FDB-4ADB-8450-895D74311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15768"/>
              </p:ext>
            </p:extLst>
          </p:nvPr>
        </p:nvGraphicFramePr>
        <p:xfrm>
          <a:off x="801406" y="4566746"/>
          <a:ext cx="3924418" cy="165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4418">
                  <a:extLst>
                    <a:ext uri="{9D8B030D-6E8A-4147-A177-3AD203B41FA5}">
                      <a16:colId xmlns:a16="http://schemas.microsoft.com/office/drawing/2014/main" val="1489265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 меня сердце разрывается от сочувствия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97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Я не могу перестать думать о бедах других людей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403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Догнать и причинить добро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09709"/>
                  </a:ext>
                </a:extLst>
              </a:tr>
            </a:tbl>
          </a:graphicData>
        </a:graphic>
      </p:graphicFrame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522F473E-0D42-4CCB-8D4D-AB78696976D3}"/>
              </a:ext>
            </a:extLst>
          </p:cNvPr>
          <p:cNvSpPr/>
          <p:nvPr/>
        </p:nvSpPr>
        <p:spPr>
          <a:xfrm>
            <a:off x="4982198" y="4566746"/>
            <a:ext cx="222191" cy="1648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E56D9-9927-46A6-BD71-B3C7A7C6EA78}"/>
              </a:ext>
            </a:extLst>
          </p:cNvPr>
          <p:cNvSpPr txBox="1"/>
          <p:nvPr/>
        </p:nvSpPr>
        <p:spPr>
          <a:xfrm>
            <a:off x="5278738" y="5206330"/>
            <a:ext cx="224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РАЗВИТАЯ ЭМПАТИЯ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433DA8-5C04-45FF-BA32-DF6D4D394B03}"/>
              </a:ext>
            </a:extLst>
          </p:cNvPr>
          <p:cNvSpPr txBox="1"/>
          <p:nvPr/>
        </p:nvSpPr>
        <p:spPr>
          <a:xfrm>
            <a:off x="8000058" y="1136933"/>
            <a:ext cx="3924418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/>
              <a:t>Конфликтогенная</a:t>
            </a:r>
            <a:r>
              <a:rPr lang="ru-RU" dirty="0"/>
              <a:t> среда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Однообразие или многозадачность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Отсутствие границ ответственности или слишком жесткие границы ответственности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Отсутствие плана 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Отсутствие конкретных критериев эффективности или их </a:t>
            </a:r>
            <a:r>
              <a:rPr lang="ru-RU" dirty="0" err="1"/>
              <a:t>малодостижимость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Отсутствие баланса между деятельностью и отдыхом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Отсутствующее или сильно отсроченное вознаграждение</a:t>
            </a:r>
          </a:p>
          <a:p>
            <a:pPr algn="just"/>
            <a:endParaRPr lang="ru-RU" dirty="0"/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Самое главное: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чрезмерный объем деятельности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B4C430-FD41-4567-84DF-C513759C4822}"/>
              </a:ext>
            </a:extLst>
          </p:cNvPr>
          <p:cNvSpPr txBox="1"/>
          <p:nvPr/>
        </p:nvSpPr>
        <p:spPr>
          <a:xfrm>
            <a:off x="8662544" y="735087"/>
            <a:ext cx="2816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+ внешние факторы риска</a:t>
            </a:r>
          </a:p>
        </p:txBody>
      </p:sp>
    </p:spTree>
    <p:extLst>
      <p:ext uri="{BB962C8B-B14F-4D97-AF65-F5344CB8AC3E}">
        <p14:creationId xmlns:p14="http://schemas.microsoft.com/office/powerpoint/2010/main" val="1597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B82CCF-4ED5-4A28-90EA-B2D098FF99B0}"/>
              </a:ext>
            </a:extLst>
          </p:cNvPr>
          <p:cNvSpPr txBox="1"/>
          <p:nvPr/>
        </p:nvSpPr>
        <p:spPr>
          <a:xfrm>
            <a:off x="4636056" y="5183"/>
            <a:ext cx="2367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ВАЖНО РАЗЛИЧАТЬ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3D5BC26-71AC-427B-8989-6955CDAC1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66853"/>
              </p:ext>
            </p:extLst>
          </p:nvPr>
        </p:nvGraphicFramePr>
        <p:xfrm>
          <a:off x="377915" y="558800"/>
          <a:ext cx="11436170" cy="574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8870">
                  <a:extLst>
                    <a:ext uri="{9D8B030D-6E8A-4147-A177-3AD203B41FA5}">
                      <a16:colId xmlns:a16="http://schemas.microsoft.com/office/drawing/2014/main" val="1000650722"/>
                    </a:ext>
                  </a:extLst>
                </a:gridCol>
                <a:gridCol w="2486825">
                  <a:extLst>
                    <a:ext uri="{9D8B030D-6E8A-4147-A177-3AD203B41FA5}">
                      <a16:colId xmlns:a16="http://schemas.microsoft.com/office/drawing/2014/main" val="849553591"/>
                    </a:ext>
                  </a:extLst>
                </a:gridCol>
                <a:gridCol w="2486825">
                  <a:extLst>
                    <a:ext uri="{9D8B030D-6E8A-4147-A177-3AD203B41FA5}">
                      <a16:colId xmlns:a16="http://schemas.microsoft.com/office/drawing/2014/main" val="2511536415"/>
                    </a:ext>
                  </a:extLst>
                </a:gridCol>
                <a:gridCol w="2486825">
                  <a:extLst>
                    <a:ext uri="{9D8B030D-6E8A-4147-A177-3AD203B41FA5}">
                      <a16:colId xmlns:a16="http://schemas.microsoft.com/office/drawing/2014/main" val="723270834"/>
                    </a:ext>
                  </a:extLst>
                </a:gridCol>
                <a:gridCol w="2486825">
                  <a:extLst>
                    <a:ext uri="{9D8B030D-6E8A-4147-A177-3AD203B41FA5}">
                      <a16:colId xmlns:a16="http://schemas.microsoft.com/office/drawing/2014/main" val="3938180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Выгорание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Депрессия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Пресыщение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Кризис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97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Упадок сил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249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Эмоциональный фон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Раздражение, отвращение, чувство бесполезности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Грусть, подавленность, чувство бессмысленности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Раздражение, отвращение, скука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Грусть, подавленность, раздражение, чувство бессмысленности, потерянность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9476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Отношение к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Циничное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Разное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Циничное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Разное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254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Основная причина возникновения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Перенапряжение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Строго индивидуальные причины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Монотонность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Ситуация, в которой старые способы поведения не работают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858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Мысли о суициде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+/-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+/-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07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Подход к лечению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Только психотерапия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 психотерапия, и фармакотерапия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Не нуждается в специальном лечении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Кризисное консультирование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268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Смена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Поможет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поможет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Поможет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поможет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88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Группа риска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Активные, инициативные энтузиасты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Активные и подвижные люди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Все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61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Влияние на другие сферы жизни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 4 этапа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 момента появления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 влияет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Абсолютное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007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2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380CC2-96A9-4BD1-A675-69A51B076E88}"/>
              </a:ext>
            </a:extLst>
          </p:cNvPr>
          <p:cNvSpPr txBox="1"/>
          <p:nvPr/>
        </p:nvSpPr>
        <p:spPr>
          <a:xfrm>
            <a:off x="1199707" y="2351782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Если человек начал выгорать, какой позитивный смысл можно в этом найти?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8C9F4-BF9F-4861-AAAC-A38C4AF2B223}"/>
              </a:ext>
            </a:extLst>
          </p:cNvPr>
          <p:cNvSpPr txBox="1"/>
          <p:nvPr/>
        </p:nvSpPr>
        <p:spPr>
          <a:xfrm>
            <a:off x="5039647" y="4504705"/>
            <a:ext cx="54199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  <a:p>
            <a:pPr marL="342900" indent="-342900">
              <a:buAutoNum type="arabicPeriod"/>
            </a:pPr>
            <a:r>
              <a:rPr lang="ru-RU" dirty="0"/>
              <a:t>__________________________________________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48BDC0-2EBF-4892-BFA6-F4731447922B}"/>
              </a:ext>
            </a:extLst>
          </p:cNvPr>
          <p:cNvSpPr txBox="1"/>
          <p:nvPr/>
        </p:nvSpPr>
        <p:spPr>
          <a:xfrm>
            <a:off x="5373187" y="4504705"/>
            <a:ext cx="508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он может узнать пределы своих возможностей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8C2DD-330D-431C-9345-1CD2E3BB3CE1}"/>
              </a:ext>
            </a:extLst>
          </p:cNvPr>
          <p:cNvSpPr txBox="1"/>
          <p:nvPr/>
        </p:nvSpPr>
        <p:spPr>
          <a:xfrm>
            <a:off x="5373188" y="4774448"/>
            <a:ext cx="643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он может определить направление самосовершенствования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F467B-2CCF-4B76-A032-7D4D1C34BE3D}"/>
              </a:ext>
            </a:extLst>
          </p:cNvPr>
          <p:cNvSpPr txBox="1"/>
          <p:nvPr/>
        </p:nvSpPr>
        <p:spPr>
          <a:xfrm>
            <a:off x="5373187" y="5039277"/>
            <a:ext cx="422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он может открыть в себе новые грани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EC419F-6A36-4B0F-990F-CF2C18C2511D}"/>
              </a:ext>
            </a:extLst>
          </p:cNvPr>
          <p:cNvSpPr txBox="1"/>
          <p:nvPr/>
        </p:nvSpPr>
        <p:spPr>
          <a:xfrm>
            <a:off x="5373186" y="5309020"/>
            <a:ext cx="429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он может научиться просить о помощи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F11A5-1CDF-45A1-917D-FC6DBCDB5BD6}"/>
              </a:ext>
            </a:extLst>
          </p:cNvPr>
          <p:cNvSpPr txBox="1"/>
          <p:nvPr/>
        </p:nvSpPr>
        <p:spPr>
          <a:xfrm>
            <a:off x="5400984" y="5573849"/>
            <a:ext cx="382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он может научиться делегировать</a:t>
            </a:r>
          </a:p>
        </p:txBody>
      </p:sp>
    </p:spTree>
    <p:extLst>
      <p:ext uri="{BB962C8B-B14F-4D97-AF65-F5344CB8AC3E}">
        <p14:creationId xmlns:p14="http://schemas.microsoft.com/office/powerpoint/2010/main" val="201155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09C21B-D4B1-477C-A6AD-27DCE48F275E}"/>
              </a:ext>
            </a:extLst>
          </p:cNvPr>
          <p:cNvSpPr txBox="1"/>
          <p:nvPr/>
        </p:nvSpPr>
        <p:spPr>
          <a:xfrm>
            <a:off x="4039507" y="148046"/>
            <a:ext cx="4112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Мишени профилактики выгорания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E1B5F-B03B-4CDF-A270-64B49C1EB105}"/>
              </a:ext>
            </a:extLst>
          </p:cNvPr>
          <p:cNvSpPr txBox="1"/>
          <p:nvPr/>
        </p:nvSpPr>
        <p:spPr>
          <a:xfrm>
            <a:off x="2708367" y="548156"/>
            <a:ext cx="650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1. Выявление у себя признаков выгорания и возможных причин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D4B2D1B-561F-47F1-8CB1-0C2A2C47F6E7}"/>
              </a:ext>
            </a:extLst>
          </p:cNvPr>
          <p:cNvCxnSpPr/>
          <p:nvPr/>
        </p:nvCxnSpPr>
        <p:spPr>
          <a:xfrm>
            <a:off x="5960828" y="992777"/>
            <a:ext cx="0" cy="49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539B5AC-E778-47FE-913C-D174F484C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50490"/>
              </p:ext>
            </p:extLst>
          </p:nvPr>
        </p:nvGraphicFramePr>
        <p:xfrm>
          <a:off x="1403533" y="1509671"/>
          <a:ext cx="93849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8F7E16A-58C1-4A35-88C4-BCCC3474FFCD}"/>
              </a:ext>
            </a:extLst>
          </p:cNvPr>
          <p:cNvSpPr txBox="1"/>
          <p:nvPr/>
        </p:nvSpPr>
        <p:spPr>
          <a:xfrm>
            <a:off x="966651" y="150967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E396DAF3-38B1-4510-B1CF-F7DD40A3AF3C}"/>
              </a:ext>
            </a:extLst>
          </p:cNvPr>
          <p:cNvCxnSpPr/>
          <p:nvPr/>
        </p:nvCxnSpPr>
        <p:spPr>
          <a:xfrm>
            <a:off x="6096000" y="5640224"/>
            <a:ext cx="0" cy="34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5F62AD-FC16-4E6E-8A2D-036458E9A8FA}"/>
              </a:ext>
            </a:extLst>
          </p:cNvPr>
          <p:cNvSpPr txBox="1"/>
          <p:nvPr/>
        </p:nvSpPr>
        <p:spPr>
          <a:xfrm>
            <a:off x="4637938" y="6048609"/>
            <a:ext cx="291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3. Пересмотр образа жизни</a:t>
            </a:r>
          </a:p>
        </p:txBody>
      </p:sp>
    </p:spTree>
    <p:extLst>
      <p:ext uri="{BB962C8B-B14F-4D97-AF65-F5344CB8AC3E}">
        <p14:creationId xmlns:p14="http://schemas.microsoft.com/office/powerpoint/2010/main" val="79892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BC27FC-15A9-465D-9C64-F9D9AA075D5C}"/>
              </a:ext>
            </a:extLst>
          </p:cNvPr>
          <p:cNvSpPr/>
          <p:nvPr/>
        </p:nvSpPr>
        <p:spPr>
          <a:xfrm>
            <a:off x="1736218" y="118469"/>
            <a:ext cx="8540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/>
              <a:t>2.1. Повышение информированности о нервно-психическом напряжении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9693FE-E649-4611-A8C6-1395A9FE405E}"/>
              </a:ext>
            </a:extLst>
          </p:cNvPr>
          <p:cNvSpPr/>
          <p:nvPr/>
        </p:nvSpPr>
        <p:spPr>
          <a:xfrm>
            <a:off x="227885" y="663392"/>
            <a:ext cx="11556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A1A1A"/>
                </a:solidFill>
              </a:rPr>
              <a:t>Нервно-психическое напряжение </a:t>
            </a:r>
            <a:r>
              <a:rPr lang="ru-RU" dirty="0">
                <a:solidFill>
                  <a:srgbClr val="1A1A1A"/>
                </a:solidFill>
              </a:rPr>
              <a:t>- это определенный вид психических состояний, развивающийся в психологически сложных условиях – в ситуации дефицита времени, информации, высоком уровне требований к объему и качеству результатов </a:t>
            </a:r>
            <a:r>
              <a:rPr lang="ru-RU" dirty="0"/>
              <a:t>деятельности и высокой ответственности за возможную неудачу.</a:t>
            </a:r>
            <a:endParaRPr lang="ru-RU" b="0" i="0" dirty="0">
              <a:solidFill>
                <a:srgbClr val="1A1A1A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B6B7A-B543-46C7-B60A-506DE97DAB15}"/>
              </a:ext>
            </a:extLst>
          </p:cNvPr>
          <p:cNvSpPr txBox="1"/>
          <p:nvPr/>
        </p:nvSpPr>
        <p:spPr>
          <a:xfrm>
            <a:off x="3996579" y="1696573"/>
            <a:ext cx="450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Степени нервно-психического напряжения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6905016-DA28-4C68-AD81-3569E4A0B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25674"/>
              </p:ext>
            </p:extLst>
          </p:nvPr>
        </p:nvGraphicFramePr>
        <p:xfrm>
          <a:off x="348477" y="2175756"/>
          <a:ext cx="11436172" cy="4363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9043">
                  <a:extLst>
                    <a:ext uri="{9D8B030D-6E8A-4147-A177-3AD203B41FA5}">
                      <a16:colId xmlns:a16="http://schemas.microsoft.com/office/drawing/2014/main" val="3337752302"/>
                    </a:ext>
                  </a:extLst>
                </a:gridCol>
                <a:gridCol w="2859043">
                  <a:extLst>
                    <a:ext uri="{9D8B030D-6E8A-4147-A177-3AD203B41FA5}">
                      <a16:colId xmlns:a16="http://schemas.microsoft.com/office/drawing/2014/main" val="4056992039"/>
                    </a:ext>
                  </a:extLst>
                </a:gridCol>
                <a:gridCol w="2859043">
                  <a:extLst>
                    <a:ext uri="{9D8B030D-6E8A-4147-A177-3AD203B41FA5}">
                      <a16:colId xmlns:a16="http://schemas.microsoft.com/office/drawing/2014/main" val="3729887041"/>
                    </a:ext>
                  </a:extLst>
                </a:gridCol>
                <a:gridCol w="2859043">
                  <a:extLst>
                    <a:ext uri="{9D8B030D-6E8A-4147-A177-3AD203B41FA5}">
                      <a16:colId xmlns:a16="http://schemas.microsoft.com/office/drawing/2014/main" val="1948413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Первая степень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Вторая степень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Третья степень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Четвертая степень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77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Улучшение внимания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Повышение работоспособности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Повышенная устойчивости к воздействию неблагоприятных факторов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Поглощенность деятельностью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Игнорирование потребностей и отдельных сфер жизни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Всё, как на первой степени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Появляется легкая усталость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Резкое снижение интеллектуальных и энергетических ресурсов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Повышается чувствительность к воздействию неблагоприятных факторов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Появляются нерешительность, застенчивость, раздражительность и др. свойства, мешающие выполнению задач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Падает иммунитет и обостряются хронические заболевания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Сформировано психическое перенапряжение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750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9285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1389</Words>
  <Application>Microsoft Office PowerPoint</Application>
  <PresentationFormat>Широкоэкранный</PresentationFormat>
  <Paragraphs>287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Профилактика выгорания  (в ходе осуществления общественной деятельности, волонтерской деятельности и др. социального служения)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выгорания  (в ходе осуществления общественной деятельности, волонтерской деятельности и др. социального служения)</dc:title>
  <dc:creator>Галина Москаленко</dc:creator>
  <cp:lastModifiedBy>Галина Москаленко</cp:lastModifiedBy>
  <cp:revision>17</cp:revision>
  <dcterms:created xsi:type="dcterms:W3CDTF">2024-04-09T13:12:33Z</dcterms:created>
  <dcterms:modified xsi:type="dcterms:W3CDTF">2024-04-14T17:18:02Z</dcterms:modified>
</cp:coreProperties>
</file>