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82" r:id="rId5"/>
    <p:sldId id="262" r:id="rId6"/>
    <p:sldId id="277" r:id="rId7"/>
    <p:sldId id="278" r:id="rId8"/>
    <p:sldId id="279" r:id="rId9"/>
    <p:sldId id="273" r:id="rId10"/>
    <p:sldId id="264" r:id="rId11"/>
    <p:sldId id="268" r:id="rId12"/>
    <p:sldId id="269" r:id="rId13"/>
    <p:sldId id="270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B7A69-5F08-4C09-9564-E9B007908DDB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1D924F7-3DB5-4D62-A1E2-8510881169D3}">
      <dgm:prSet phldrT="[Текст]"/>
      <dgm:spPr/>
      <dgm:t>
        <a:bodyPr/>
        <a:lstStyle/>
        <a:p>
          <a:r>
            <a:rPr lang="ru-RU" dirty="0"/>
            <a:t>Гражданский долг</a:t>
          </a:r>
        </a:p>
      </dgm:t>
    </dgm:pt>
    <dgm:pt modelId="{90C3D5C9-F32A-457B-9357-63A4888B55CA}" type="parTrans" cxnId="{C87CBE47-3578-4A4B-A3F2-736C9AF1CD6F}">
      <dgm:prSet/>
      <dgm:spPr/>
      <dgm:t>
        <a:bodyPr/>
        <a:lstStyle/>
        <a:p>
          <a:endParaRPr lang="ru-RU"/>
        </a:p>
      </dgm:t>
    </dgm:pt>
    <dgm:pt modelId="{8992F86F-8173-4DA5-AEED-2239E2DB4DAE}" type="sibTrans" cxnId="{C87CBE47-3578-4A4B-A3F2-736C9AF1CD6F}">
      <dgm:prSet/>
      <dgm:spPr/>
      <dgm:t>
        <a:bodyPr/>
        <a:lstStyle/>
        <a:p>
          <a:endParaRPr lang="ru-RU"/>
        </a:p>
      </dgm:t>
    </dgm:pt>
    <dgm:pt modelId="{1924F0EE-9A7F-4FD0-8696-CEF5E05CCA94}">
      <dgm:prSet phldrT="[Текст]"/>
      <dgm:spPr/>
      <dgm:t>
        <a:bodyPr/>
        <a:lstStyle/>
        <a:p>
          <a:r>
            <a:rPr lang="ru-RU" dirty="0"/>
            <a:t>Объективные причины затруднения анализа ситуации (плохая видимость/слышимость, дефицит времени/информации)</a:t>
          </a:r>
        </a:p>
      </dgm:t>
    </dgm:pt>
    <dgm:pt modelId="{6B3018EB-74B7-48AA-A38E-6F129A51D0C8}" type="parTrans" cxnId="{01BF07FD-DC11-4D6C-9E51-89BE399D5B6D}">
      <dgm:prSet/>
      <dgm:spPr/>
      <dgm:t>
        <a:bodyPr/>
        <a:lstStyle/>
        <a:p>
          <a:endParaRPr lang="ru-RU"/>
        </a:p>
      </dgm:t>
    </dgm:pt>
    <dgm:pt modelId="{429C71A7-A7C0-4575-8D91-F8A14E25DE5B}" type="sibTrans" cxnId="{01BF07FD-DC11-4D6C-9E51-89BE399D5B6D}">
      <dgm:prSet/>
      <dgm:spPr/>
      <dgm:t>
        <a:bodyPr/>
        <a:lstStyle/>
        <a:p>
          <a:endParaRPr lang="ru-RU"/>
        </a:p>
      </dgm:t>
    </dgm:pt>
    <dgm:pt modelId="{13F6F27A-2629-4420-95D8-BF0A5F830420}">
      <dgm:prSet phldrT="[Текст]"/>
      <dgm:spPr/>
      <dgm:t>
        <a:bodyPr/>
        <a:lstStyle/>
        <a:p>
          <a:r>
            <a:rPr lang="ru-RU" dirty="0"/>
            <a:t>Давление группы, стремление завоевать или укрепить свой авторитет</a:t>
          </a:r>
        </a:p>
      </dgm:t>
    </dgm:pt>
    <dgm:pt modelId="{4C9E27C2-9D3E-42C7-82AE-40F24299A37C}" type="parTrans" cxnId="{60ECA16F-56B1-47C6-A81D-E40C315CB66C}">
      <dgm:prSet/>
      <dgm:spPr/>
      <dgm:t>
        <a:bodyPr/>
        <a:lstStyle/>
        <a:p>
          <a:endParaRPr lang="ru-RU"/>
        </a:p>
      </dgm:t>
    </dgm:pt>
    <dgm:pt modelId="{22F42CE2-1FC2-4310-8466-D28058437EFB}" type="sibTrans" cxnId="{60ECA16F-56B1-47C6-A81D-E40C315CB66C}">
      <dgm:prSet/>
      <dgm:spPr/>
      <dgm:t>
        <a:bodyPr/>
        <a:lstStyle/>
        <a:p>
          <a:endParaRPr lang="ru-RU"/>
        </a:p>
      </dgm:t>
    </dgm:pt>
    <dgm:pt modelId="{4B5F282C-87DA-4B0C-924E-4B268CFEC893}">
      <dgm:prSet phldrT="[Текст]"/>
      <dgm:spPr/>
      <dgm:t>
        <a:bodyPr/>
        <a:lstStyle/>
        <a:p>
          <a:r>
            <a:rPr lang="ru-RU" dirty="0"/>
            <a:t>Представление о том, что ситуация/поступок нерискованный</a:t>
          </a:r>
        </a:p>
      </dgm:t>
    </dgm:pt>
    <dgm:pt modelId="{45B9EF65-DA08-4225-B4A2-AB95B7BDC528}" type="parTrans" cxnId="{B36D83A5-483C-417F-BDFE-C5D6C3A1F2CA}">
      <dgm:prSet/>
      <dgm:spPr/>
      <dgm:t>
        <a:bodyPr/>
        <a:lstStyle/>
        <a:p>
          <a:endParaRPr lang="ru-RU"/>
        </a:p>
      </dgm:t>
    </dgm:pt>
    <dgm:pt modelId="{7AE35226-2EA7-4FB3-B392-16D10C6D1889}" type="sibTrans" cxnId="{B36D83A5-483C-417F-BDFE-C5D6C3A1F2CA}">
      <dgm:prSet/>
      <dgm:spPr/>
      <dgm:t>
        <a:bodyPr/>
        <a:lstStyle/>
        <a:p>
          <a:endParaRPr lang="ru-RU"/>
        </a:p>
      </dgm:t>
    </dgm:pt>
    <dgm:pt modelId="{9B25089F-FF93-41CB-9781-056BBBE7E55F}">
      <dgm:prSet phldrT="[Текст]"/>
      <dgm:spPr/>
      <dgm:t>
        <a:bodyPr/>
        <a:lstStyle/>
        <a:p>
          <a:r>
            <a:rPr lang="ru-RU" dirty="0"/>
            <a:t>Актуальное состояние (аффект, фрустрация, переутомление, подавленное настроение, раздраженность и пр.)</a:t>
          </a:r>
        </a:p>
      </dgm:t>
    </dgm:pt>
    <dgm:pt modelId="{E177AC85-1796-492B-8481-1E7AF5D7BF0B}" type="parTrans" cxnId="{64319E8A-9128-4515-8CE6-7A764B242E0F}">
      <dgm:prSet/>
      <dgm:spPr/>
      <dgm:t>
        <a:bodyPr/>
        <a:lstStyle/>
        <a:p>
          <a:endParaRPr lang="ru-RU"/>
        </a:p>
      </dgm:t>
    </dgm:pt>
    <dgm:pt modelId="{C336ADD5-DA82-4B87-A03A-9B1D21E33003}" type="sibTrans" cxnId="{64319E8A-9128-4515-8CE6-7A764B242E0F}">
      <dgm:prSet/>
      <dgm:spPr/>
      <dgm:t>
        <a:bodyPr/>
        <a:lstStyle/>
        <a:p>
          <a:endParaRPr lang="ru-RU"/>
        </a:p>
      </dgm:t>
    </dgm:pt>
    <dgm:pt modelId="{2F0E8CAC-1841-4250-B03A-DA767C524965}">
      <dgm:prSet phldrT="[Текст]"/>
      <dgm:spPr/>
      <dgm:t>
        <a:bodyPr/>
        <a:lstStyle/>
        <a:p>
          <a:r>
            <a:rPr lang="ru-RU" dirty="0"/>
            <a:t>Чрезмерная самоуверенность</a:t>
          </a:r>
        </a:p>
      </dgm:t>
    </dgm:pt>
    <dgm:pt modelId="{9BB10195-CD0A-4D40-B9DE-41F6AC01B7E4}" type="parTrans" cxnId="{49D77D78-EC9D-48D3-8895-6CBE15C3306D}">
      <dgm:prSet/>
      <dgm:spPr/>
      <dgm:t>
        <a:bodyPr/>
        <a:lstStyle/>
        <a:p>
          <a:endParaRPr lang="ru-RU"/>
        </a:p>
      </dgm:t>
    </dgm:pt>
    <dgm:pt modelId="{8E251058-1CB5-445B-B77A-784D2CC0065A}" type="sibTrans" cxnId="{49D77D78-EC9D-48D3-8895-6CBE15C3306D}">
      <dgm:prSet/>
      <dgm:spPr/>
      <dgm:t>
        <a:bodyPr/>
        <a:lstStyle/>
        <a:p>
          <a:endParaRPr lang="ru-RU"/>
        </a:p>
      </dgm:t>
    </dgm:pt>
    <dgm:pt modelId="{8FF357D2-0C72-476E-AC65-CDB73779981A}">
      <dgm:prSet phldrT="[Текст]"/>
      <dgm:spPr/>
      <dgm:t>
        <a:bodyPr/>
        <a:lstStyle/>
        <a:p>
          <a:r>
            <a:rPr lang="ru-RU" dirty="0"/>
            <a:t>Отсутствие опыта</a:t>
          </a:r>
        </a:p>
      </dgm:t>
    </dgm:pt>
    <dgm:pt modelId="{0A94D20A-3A42-4E60-A7E1-54E2828B7295}" type="parTrans" cxnId="{75004639-184A-4ADD-A9A6-B8F78F5ED656}">
      <dgm:prSet/>
      <dgm:spPr/>
      <dgm:t>
        <a:bodyPr/>
        <a:lstStyle/>
        <a:p>
          <a:endParaRPr lang="ru-RU"/>
        </a:p>
      </dgm:t>
    </dgm:pt>
    <dgm:pt modelId="{839546B5-D016-426F-8AD0-8097F81D3935}" type="sibTrans" cxnId="{75004639-184A-4ADD-A9A6-B8F78F5ED656}">
      <dgm:prSet/>
      <dgm:spPr/>
      <dgm:t>
        <a:bodyPr/>
        <a:lstStyle/>
        <a:p>
          <a:endParaRPr lang="ru-RU"/>
        </a:p>
      </dgm:t>
    </dgm:pt>
    <dgm:pt modelId="{3425DB5B-77DE-4C00-85EC-ADEAFCD110F7}">
      <dgm:prSet phldrT="[Текст]"/>
      <dgm:spPr/>
      <dgm:t>
        <a:bodyPr/>
        <a:lstStyle/>
        <a:p>
          <a:r>
            <a:rPr lang="ru-RU" dirty="0"/>
            <a:t>Неумение предвидеть результат своих поступков</a:t>
          </a:r>
        </a:p>
      </dgm:t>
    </dgm:pt>
    <dgm:pt modelId="{21B25383-E83A-489C-9CDC-960D9E0A2DBD}" type="parTrans" cxnId="{D0B95D00-7432-4BCF-BCF6-A5795BEE3244}">
      <dgm:prSet/>
      <dgm:spPr/>
      <dgm:t>
        <a:bodyPr/>
        <a:lstStyle/>
        <a:p>
          <a:endParaRPr lang="ru-RU"/>
        </a:p>
      </dgm:t>
    </dgm:pt>
    <dgm:pt modelId="{11433460-AAA4-4C0E-8F26-D936A557AC7F}" type="sibTrans" cxnId="{D0B95D00-7432-4BCF-BCF6-A5795BEE3244}">
      <dgm:prSet/>
      <dgm:spPr/>
      <dgm:t>
        <a:bodyPr/>
        <a:lstStyle/>
        <a:p>
          <a:endParaRPr lang="ru-RU"/>
        </a:p>
      </dgm:t>
    </dgm:pt>
    <dgm:pt modelId="{0FAFBE2B-A8FB-4F1E-A8BD-19A7D86C8621}">
      <dgm:prSet phldrT="[Текст]"/>
      <dgm:spPr/>
      <dgm:t>
        <a:bodyPr/>
        <a:lstStyle/>
        <a:p>
          <a:r>
            <a:rPr lang="ru-RU" dirty="0"/>
            <a:t>Эксперимент, проверка своих возможностей</a:t>
          </a:r>
        </a:p>
      </dgm:t>
    </dgm:pt>
    <dgm:pt modelId="{E654F947-705B-46F0-8C51-55C5DE0D3897}" type="parTrans" cxnId="{8BA65430-D95F-4EA7-BB9A-77A8B9AB4ACB}">
      <dgm:prSet/>
      <dgm:spPr/>
      <dgm:t>
        <a:bodyPr/>
        <a:lstStyle/>
        <a:p>
          <a:endParaRPr lang="ru-RU"/>
        </a:p>
      </dgm:t>
    </dgm:pt>
    <dgm:pt modelId="{6EFDE2A0-E719-406A-9CB8-25988B2DDD97}" type="sibTrans" cxnId="{8BA65430-D95F-4EA7-BB9A-77A8B9AB4ACB}">
      <dgm:prSet/>
      <dgm:spPr/>
      <dgm:t>
        <a:bodyPr/>
        <a:lstStyle/>
        <a:p>
          <a:endParaRPr lang="ru-RU"/>
        </a:p>
      </dgm:t>
    </dgm:pt>
    <dgm:pt modelId="{8AE644A9-DD3F-4A9F-A402-914C68C98626}" type="pres">
      <dgm:prSet presAssocID="{AE1B7A69-5F08-4C09-9564-E9B007908DDB}" presName="diagram" presStyleCnt="0">
        <dgm:presLayoutVars>
          <dgm:dir/>
          <dgm:resizeHandles val="exact"/>
        </dgm:presLayoutVars>
      </dgm:prSet>
      <dgm:spPr/>
    </dgm:pt>
    <dgm:pt modelId="{1D565E57-21D7-465E-937D-22EB2B852F42}" type="pres">
      <dgm:prSet presAssocID="{C1D924F7-3DB5-4D62-A1E2-8510881169D3}" presName="node" presStyleLbl="node1" presStyleIdx="0" presStyleCnt="9">
        <dgm:presLayoutVars>
          <dgm:bulletEnabled val="1"/>
        </dgm:presLayoutVars>
      </dgm:prSet>
      <dgm:spPr/>
    </dgm:pt>
    <dgm:pt modelId="{9803EC84-5A61-41EB-9BF0-A1ED19534B72}" type="pres">
      <dgm:prSet presAssocID="{8992F86F-8173-4DA5-AEED-2239E2DB4DAE}" presName="sibTrans" presStyleCnt="0"/>
      <dgm:spPr/>
    </dgm:pt>
    <dgm:pt modelId="{250F2484-E93B-4769-849F-2309F97964E4}" type="pres">
      <dgm:prSet presAssocID="{1924F0EE-9A7F-4FD0-8696-CEF5E05CCA94}" presName="node" presStyleLbl="node1" presStyleIdx="1" presStyleCnt="9">
        <dgm:presLayoutVars>
          <dgm:bulletEnabled val="1"/>
        </dgm:presLayoutVars>
      </dgm:prSet>
      <dgm:spPr/>
    </dgm:pt>
    <dgm:pt modelId="{CC3334D1-B61C-4158-9E88-4F138B00614C}" type="pres">
      <dgm:prSet presAssocID="{429C71A7-A7C0-4575-8D91-F8A14E25DE5B}" presName="sibTrans" presStyleCnt="0"/>
      <dgm:spPr/>
    </dgm:pt>
    <dgm:pt modelId="{EA173BAE-602F-4B20-A2C4-DF3C3513649D}" type="pres">
      <dgm:prSet presAssocID="{13F6F27A-2629-4420-95D8-BF0A5F830420}" presName="node" presStyleLbl="node1" presStyleIdx="2" presStyleCnt="9">
        <dgm:presLayoutVars>
          <dgm:bulletEnabled val="1"/>
        </dgm:presLayoutVars>
      </dgm:prSet>
      <dgm:spPr/>
    </dgm:pt>
    <dgm:pt modelId="{4118C4EC-E782-4B70-8A3E-EF9C7131BA27}" type="pres">
      <dgm:prSet presAssocID="{22F42CE2-1FC2-4310-8466-D28058437EFB}" presName="sibTrans" presStyleCnt="0"/>
      <dgm:spPr/>
    </dgm:pt>
    <dgm:pt modelId="{A84EF54F-F956-4C4B-9474-75C4E1187471}" type="pres">
      <dgm:prSet presAssocID="{4B5F282C-87DA-4B0C-924E-4B268CFEC893}" presName="node" presStyleLbl="node1" presStyleIdx="3" presStyleCnt="9">
        <dgm:presLayoutVars>
          <dgm:bulletEnabled val="1"/>
        </dgm:presLayoutVars>
      </dgm:prSet>
      <dgm:spPr/>
    </dgm:pt>
    <dgm:pt modelId="{7FFDB116-78DC-4AAC-AF07-468F8FE33E38}" type="pres">
      <dgm:prSet presAssocID="{7AE35226-2EA7-4FB3-B392-16D10C6D1889}" presName="sibTrans" presStyleCnt="0"/>
      <dgm:spPr/>
    </dgm:pt>
    <dgm:pt modelId="{DE4BBDBE-3ECA-43A5-890C-8C6CC5E59A6F}" type="pres">
      <dgm:prSet presAssocID="{9B25089F-FF93-41CB-9781-056BBBE7E55F}" presName="node" presStyleLbl="node1" presStyleIdx="4" presStyleCnt="9">
        <dgm:presLayoutVars>
          <dgm:bulletEnabled val="1"/>
        </dgm:presLayoutVars>
      </dgm:prSet>
      <dgm:spPr/>
    </dgm:pt>
    <dgm:pt modelId="{F8B1E07B-BF37-4936-A14D-51B8DA207BDA}" type="pres">
      <dgm:prSet presAssocID="{C336ADD5-DA82-4B87-A03A-9B1D21E33003}" presName="sibTrans" presStyleCnt="0"/>
      <dgm:spPr/>
    </dgm:pt>
    <dgm:pt modelId="{942442EA-924F-4892-AD75-DFDF3E913DEF}" type="pres">
      <dgm:prSet presAssocID="{2F0E8CAC-1841-4250-B03A-DA767C524965}" presName="node" presStyleLbl="node1" presStyleIdx="5" presStyleCnt="9">
        <dgm:presLayoutVars>
          <dgm:bulletEnabled val="1"/>
        </dgm:presLayoutVars>
      </dgm:prSet>
      <dgm:spPr/>
    </dgm:pt>
    <dgm:pt modelId="{4433AE9B-9C06-4A44-A4BC-4E51F7C8C618}" type="pres">
      <dgm:prSet presAssocID="{8E251058-1CB5-445B-B77A-784D2CC0065A}" presName="sibTrans" presStyleCnt="0"/>
      <dgm:spPr/>
    </dgm:pt>
    <dgm:pt modelId="{DC0D7E87-56B2-4434-84A8-B9FBB90C21C6}" type="pres">
      <dgm:prSet presAssocID="{8FF357D2-0C72-476E-AC65-CDB73779981A}" presName="node" presStyleLbl="node1" presStyleIdx="6" presStyleCnt="9">
        <dgm:presLayoutVars>
          <dgm:bulletEnabled val="1"/>
        </dgm:presLayoutVars>
      </dgm:prSet>
      <dgm:spPr/>
    </dgm:pt>
    <dgm:pt modelId="{664D69AF-B68F-4299-B1B2-4A56BC5DD6D3}" type="pres">
      <dgm:prSet presAssocID="{839546B5-D016-426F-8AD0-8097F81D3935}" presName="sibTrans" presStyleCnt="0"/>
      <dgm:spPr/>
    </dgm:pt>
    <dgm:pt modelId="{C651DBDA-BE63-474A-9CE4-DAD12BDC044E}" type="pres">
      <dgm:prSet presAssocID="{3425DB5B-77DE-4C00-85EC-ADEAFCD110F7}" presName="node" presStyleLbl="node1" presStyleIdx="7" presStyleCnt="9">
        <dgm:presLayoutVars>
          <dgm:bulletEnabled val="1"/>
        </dgm:presLayoutVars>
      </dgm:prSet>
      <dgm:spPr/>
    </dgm:pt>
    <dgm:pt modelId="{AC8CCC2F-4289-4538-B509-628E6AD9F00A}" type="pres">
      <dgm:prSet presAssocID="{11433460-AAA4-4C0E-8F26-D936A557AC7F}" presName="sibTrans" presStyleCnt="0"/>
      <dgm:spPr/>
    </dgm:pt>
    <dgm:pt modelId="{7A9395C6-8CFC-4DF7-9179-14DAF1265518}" type="pres">
      <dgm:prSet presAssocID="{0FAFBE2B-A8FB-4F1E-A8BD-19A7D86C8621}" presName="node" presStyleLbl="node1" presStyleIdx="8" presStyleCnt="9">
        <dgm:presLayoutVars>
          <dgm:bulletEnabled val="1"/>
        </dgm:presLayoutVars>
      </dgm:prSet>
      <dgm:spPr/>
    </dgm:pt>
  </dgm:ptLst>
  <dgm:cxnLst>
    <dgm:cxn modelId="{D0B95D00-7432-4BCF-BCF6-A5795BEE3244}" srcId="{AE1B7A69-5F08-4C09-9564-E9B007908DDB}" destId="{3425DB5B-77DE-4C00-85EC-ADEAFCD110F7}" srcOrd="7" destOrd="0" parTransId="{21B25383-E83A-489C-9CDC-960D9E0A2DBD}" sibTransId="{11433460-AAA4-4C0E-8F26-D936A557AC7F}"/>
    <dgm:cxn modelId="{4837C505-6313-4464-B9FC-83D97E9FD9F6}" type="presOf" srcId="{8FF357D2-0C72-476E-AC65-CDB73779981A}" destId="{DC0D7E87-56B2-4434-84A8-B9FBB90C21C6}" srcOrd="0" destOrd="0" presId="urn:microsoft.com/office/officeart/2005/8/layout/default"/>
    <dgm:cxn modelId="{3AF62D30-5284-4BE7-A5D2-25EB6310A17E}" type="presOf" srcId="{0FAFBE2B-A8FB-4F1E-A8BD-19A7D86C8621}" destId="{7A9395C6-8CFC-4DF7-9179-14DAF1265518}" srcOrd="0" destOrd="0" presId="urn:microsoft.com/office/officeart/2005/8/layout/default"/>
    <dgm:cxn modelId="{8BA65430-D95F-4EA7-BB9A-77A8B9AB4ACB}" srcId="{AE1B7A69-5F08-4C09-9564-E9B007908DDB}" destId="{0FAFBE2B-A8FB-4F1E-A8BD-19A7D86C8621}" srcOrd="8" destOrd="0" parTransId="{E654F947-705B-46F0-8C51-55C5DE0D3897}" sibTransId="{6EFDE2A0-E719-406A-9CB8-25988B2DDD97}"/>
    <dgm:cxn modelId="{75004639-184A-4ADD-A9A6-B8F78F5ED656}" srcId="{AE1B7A69-5F08-4C09-9564-E9B007908DDB}" destId="{8FF357D2-0C72-476E-AC65-CDB73779981A}" srcOrd="6" destOrd="0" parTransId="{0A94D20A-3A42-4E60-A7E1-54E2828B7295}" sibTransId="{839546B5-D016-426F-8AD0-8097F81D3935}"/>
    <dgm:cxn modelId="{D425403A-8420-4047-A457-ECB3064ADD9E}" type="presOf" srcId="{9B25089F-FF93-41CB-9781-056BBBE7E55F}" destId="{DE4BBDBE-3ECA-43A5-890C-8C6CC5E59A6F}" srcOrd="0" destOrd="0" presId="urn:microsoft.com/office/officeart/2005/8/layout/default"/>
    <dgm:cxn modelId="{508C5241-B146-483A-8D40-4776B3C15366}" type="presOf" srcId="{2F0E8CAC-1841-4250-B03A-DA767C524965}" destId="{942442EA-924F-4892-AD75-DFDF3E913DEF}" srcOrd="0" destOrd="0" presId="urn:microsoft.com/office/officeart/2005/8/layout/default"/>
    <dgm:cxn modelId="{C87CBE47-3578-4A4B-A3F2-736C9AF1CD6F}" srcId="{AE1B7A69-5F08-4C09-9564-E9B007908DDB}" destId="{C1D924F7-3DB5-4D62-A1E2-8510881169D3}" srcOrd="0" destOrd="0" parTransId="{90C3D5C9-F32A-457B-9357-63A4888B55CA}" sibTransId="{8992F86F-8173-4DA5-AEED-2239E2DB4DAE}"/>
    <dgm:cxn modelId="{60ECA16F-56B1-47C6-A81D-E40C315CB66C}" srcId="{AE1B7A69-5F08-4C09-9564-E9B007908DDB}" destId="{13F6F27A-2629-4420-95D8-BF0A5F830420}" srcOrd="2" destOrd="0" parTransId="{4C9E27C2-9D3E-42C7-82AE-40F24299A37C}" sibTransId="{22F42CE2-1FC2-4310-8466-D28058437EFB}"/>
    <dgm:cxn modelId="{49D77D78-EC9D-48D3-8895-6CBE15C3306D}" srcId="{AE1B7A69-5F08-4C09-9564-E9B007908DDB}" destId="{2F0E8CAC-1841-4250-B03A-DA767C524965}" srcOrd="5" destOrd="0" parTransId="{9BB10195-CD0A-4D40-B9DE-41F6AC01B7E4}" sibTransId="{8E251058-1CB5-445B-B77A-784D2CC0065A}"/>
    <dgm:cxn modelId="{3A82B886-4A5C-48B4-9252-3FA2E75683B3}" type="presOf" srcId="{AE1B7A69-5F08-4C09-9564-E9B007908DDB}" destId="{8AE644A9-DD3F-4A9F-A402-914C68C98626}" srcOrd="0" destOrd="0" presId="urn:microsoft.com/office/officeart/2005/8/layout/default"/>
    <dgm:cxn modelId="{64319E8A-9128-4515-8CE6-7A764B242E0F}" srcId="{AE1B7A69-5F08-4C09-9564-E9B007908DDB}" destId="{9B25089F-FF93-41CB-9781-056BBBE7E55F}" srcOrd="4" destOrd="0" parTransId="{E177AC85-1796-492B-8481-1E7AF5D7BF0B}" sibTransId="{C336ADD5-DA82-4B87-A03A-9B1D21E33003}"/>
    <dgm:cxn modelId="{E1F4C390-8312-4C6A-BCED-E2753199D176}" type="presOf" srcId="{4B5F282C-87DA-4B0C-924E-4B268CFEC893}" destId="{A84EF54F-F956-4C4B-9474-75C4E1187471}" srcOrd="0" destOrd="0" presId="urn:microsoft.com/office/officeart/2005/8/layout/default"/>
    <dgm:cxn modelId="{4D043594-7F1A-457D-9716-DB385596C9E9}" type="presOf" srcId="{C1D924F7-3DB5-4D62-A1E2-8510881169D3}" destId="{1D565E57-21D7-465E-937D-22EB2B852F42}" srcOrd="0" destOrd="0" presId="urn:microsoft.com/office/officeart/2005/8/layout/default"/>
    <dgm:cxn modelId="{B36D83A5-483C-417F-BDFE-C5D6C3A1F2CA}" srcId="{AE1B7A69-5F08-4C09-9564-E9B007908DDB}" destId="{4B5F282C-87DA-4B0C-924E-4B268CFEC893}" srcOrd="3" destOrd="0" parTransId="{45B9EF65-DA08-4225-B4A2-AB95B7BDC528}" sibTransId="{7AE35226-2EA7-4FB3-B392-16D10C6D1889}"/>
    <dgm:cxn modelId="{11C8C0B6-6B47-4433-8C46-F2404C826711}" type="presOf" srcId="{1924F0EE-9A7F-4FD0-8696-CEF5E05CCA94}" destId="{250F2484-E93B-4769-849F-2309F97964E4}" srcOrd="0" destOrd="0" presId="urn:microsoft.com/office/officeart/2005/8/layout/default"/>
    <dgm:cxn modelId="{193156C3-F48A-4C99-9C01-B1A2EE888BEF}" type="presOf" srcId="{13F6F27A-2629-4420-95D8-BF0A5F830420}" destId="{EA173BAE-602F-4B20-A2C4-DF3C3513649D}" srcOrd="0" destOrd="0" presId="urn:microsoft.com/office/officeart/2005/8/layout/default"/>
    <dgm:cxn modelId="{67B2E0D7-3E81-408C-A8D1-00148B4D9EAD}" type="presOf" srcId="{3425DB5B-77DE-4C00-85EC-ADEAFCD110F7}" destId="{C651DBDA-BE63-474A-9CE4-DAD12BDC044E}" srcOrd="0" destOrd="0" presId="urn:microsoft.com/office/officeart/2005/8/layout/default"/>
    <dgm:cxn modelId="{01BF07FD-DC11-4D6C-9E51-89BE399D5B6D}" srcId="{AE1B7A69-5F08-4C09-9564-E9B007908DDB}" destId="{1924F0EE-9A7F-4FD0-8696-CEF5E05CCA94}" srcOrd="1" destOrd="0" parTransId="{6B3018EB-74B7-48AA-A38E-6F129A51D0C8}" sibTransId="{429C71A7-A7C0-4575-8D91-F8A14E25DE5B}"/>
    <dgm:cxn modelId="{290B738F-4BA9-4BB8-9B8A-C9F0341E49E7}" type="presParOf" srcId="{8AE644A9-DD3F-4A9F-A402-914C68C98626}" destId="{1D565E57-21D7-465E-937D-22EB2B852F42}" srcOrd="0" destOrd="0" presId="urn:microsoft.com/office/officeart/2005/8/layout/default"/>
    <dgm:cxn modelId="{1E66B187-ED6A-4AE8-B147-020415AB0E3D}" type="presParOf" srcId="{8AE644A9-DD3F-4A9F-A402-914C68C98626}" destId="{9803EC84-5A61-41EB-9BF0-A1ED19534B72}" srcOrd="1" destOrd="0" presId="urn:microsoft.com/office/officeart/2005/8/layout/default"/>
    <dgm:cxn modelId="{232CB75A-2200-4D77-8879-2492CE42DFAF}" type="presParOf" srcId="{8AE644A9-DD3F-4A9F-A402-914C68C98626}" destId="{250F2484-E93B-4769-849F-2309F97964E4}" srcOrd="2" destOrd="0" presId="urn:microsoft.com/office/officeart/2005/8/layout/default"/>
    <dgm:cxn modelId="{B5236F6F-4987-438C-9583-3B3ABC8916FB}" type="presParOf" srcId="{8AE644A9-DD3F-4A9F-A402-914C68C98626}" destId="{CC3334D1-B61C-4158-9E88-4F138B00614C}" srcOrd="3" destOrd="0" presId="urn:microsoft.com/office/officeart/2005/8/layout/default"/>
    <dgm:cxn modelId="{F6342F6C-7711-4823-9684-0D1FAAE1F08C}" type="presParOf" srcId="{8AE644A9-DD3F-4A9F-A402-914C68C98626}" destId="{EA173BAE-602F-4B20-A2C4-DF3C3513649D}" srcOrd="4" destOrd="0" presId="urn:microsoft.com/office/officeart/2005/8/layout/default"/>
    <dgm:cxn modelId="{66335518-B106-40B1-93DD-BB30E4AFE82B}" type="presParOf" srcId="{8AE644A9-DD3F-4A9F-A402-914C68C98626}" destId="{4118C4EC-E782-4B70-8A3E-EF9C7131BA27}" srcOrd="5" destOrd="0" presId="urn:microsoft.com/office/officeart/2005/8/layout/default"/>
    <dgm:cxn modelId="{91FE7E20-4EBB-4621-865E-D58683CDBE47}" type="presParOf" srcId="{8AE644A9-DD3F-4A9F-A402-914C68C98626}" destId="{A84EF54F-F956-4C4B-9474-75C4E1187471}" srcOrd="6" destOrd="0" presId="urn:microsoft.com/office/officeart/2005/8/layout/default"/>
    <dgm:cxn modelId="{FD93D8AB-60EA-4CF6-81B3-304DAA56BD10}" type="presParOf" srcId="{8AE644A9-DD3F-4A9F-A402-914C68C98626}" destId="{7FFDB116-78DC-4AAC-AF07-468F8FE33E38}" srcOrd="7" destOrd="0" presId="urn:microsoft.com/office/officeart/2005/8/layout/default"/>
    <dgm:cxn modelId="{E49C69AC-3DE9-4B93-9595-AFBD29A39D35}" type="presParOf" srcId="{8AE644A9-DD3F-4A9F-A402-914C68C98626}" destId="{DE4BBDBE-3ECA-43A5-890C-8C6CC5E59A6F}" srcOrd="8" destOrd="0" presId="urn:microsoft.com/office/officeart/2005/8/layout/default"/>
    <dgm:cxn modelId="{9CBA871A-6261-42A6-ABBB-C2CB5A2AE29F}" type="presParOf" srcId="{8AE644A9-DD3F-4A9F-A402-914C68C98626}" destId="{F8B1E07B-BF37-4936-A14D-51B8DA207BDA}" srcOrd="9" destOrd="0" presId="urn:microsoft.com/office/officeart/2005/8/layout/default"/>
    <dgm:cxn modelId="{0AD21404-0A22-4175-9ED3-7C1AA61E592F}" type="presParOf" srcId="{8AE644A9-DD3F-4A9F-A402-914C68C98626}" destId="{942442EA-924F-4892-AD75-DFDF3E913DEF}" srcOrd="10" destOrd="0" presId="urn:microsoft.com/office/officeart/2005/8/layout/default"/>
    <dgm:cxn modelId="{C68D630C-1DEE-4EE8-983B-3DBB946D24F5}" type="presParOf" srcId="{8AE644A9-DD3F-4A9F-A402-914C68C98626}" destId="{4433AE9B-9C06-4A44-A4BC-4E51F7C8C618}" srcOrd="11" destOrd="0" presId="urn:microsoft.com/office/officeart/2005/8/layout/default"/>
    <dgm:cxn modelId="{E3401A93-065D-4675-9C47-0DC5D63CB3D6}" type="presParOf" srcId="{8AE644A9-DD3F-4A9F-A402-914C68C98626}" destId="{DC0D7E87-56B2-4434-84A8-B9FBB90C21C6}" srcOrd="12" destOrd="0" presId="urn:microsoft.com/office/officeart/2005/8/layout/default"/>
    <dgm:cxn modelId="{46D5FD89-655D-459E-A111-337056538DDA}" type="presParOf" srcId="{8AE644A9-DD3F-4A9F-A402-914C68C98626}" destId="{664D69AF-B68F-4299-B1B2-4A56BC5DD6D3}" srcOrd="13" destOrd="0" presId="urn:microsoft.com/office/officeart/2005/8/layout/default"/>
    <dgm:cxn modelId="{E84079E5-A96C-446E-B038-5D84D4B486CF}" type="presParOf" srcId="{8AE644A9-DD3F-4A9F-A402-914C68C98626}" destId="{C651DBDA-BE63-474A-9CE4-DAD12BDC044E}" srcOrd="14" destOrd="0" presId="urn:microsoft.com/office/officeart/2005/8/layout/default"/>
    <dgm:cxn modelId="{C991948C-1FB7-411C-ACC4-20576B8FAE0E}" type="presParOf" srcId="{8AE644A9-DD3F-4A9F-A402-914C68C98626}" destId="{AC8CCC2F-4289-4538-B509-628E6AD9F00A}" srcOrd="15" destOrd="0" presId="urn:microsoft.com/office/officeart/2005/8/layout/default"/>
    <dgm:cxn modelId="{C2D8668D-BB10-45FB-80F1-807561ACC9DE}" type="presParOf" srcId="{8AE644A9-DD3F-4A9F-A402-914C68C98626}" destId="{7A9395C6-8CFC-4DF7-9179-14DAF126551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E930F-0E93-4732-8D64-B9F529D9CC9E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58B31C8-7059-4669-9088-E9155F580F63}">
      <dgm:prSet phldrT="[Текст]" custT="1"/>
      <dgm:spPr/>
      <dgm:t>
        <a:bodyPr/>
        <a:lstStyle/>
        <a:p>
          <a:r>
            <a:rPr lang="ru-RU" sz="1800" dirty="0"/>
            <a:t>Психологические особенности подросткового возраста</a:t>
          </a:r>
        </a:p>
      </dgm:t>
    </dgm:pt>
    <dgm:pt modelId="{8935439C-1CD0-45C7-B85A-895D605E1478}" type="parTrans" cxnId="{EBBC3AA7-FB0A-4582-9A34-D16A8A12FA78}">
      <dgm:prSet/>
      <dgm:spPr/>
      <dgm:t>
        <a:bodyPr/>
        <a:lstStyle/>
        <a:p>
          <a:endParaRPr lang="ru-RU" sz="1800"/>
        </a:p>
      </dgm:t>
    </dgm:pt>
    <dgm:pt modelId="{2D178BA6-AC12-4DEE-8508-FD309A4E917C}" type="sibTrans" cxnId="{EBBC3AA7-FB0A-4582-9A34-D16A8A12FA78}">
      <dgm:prSet/>
      <dgm:spPr/>
      <dgm:t>
        <a:bodyPr/>
        <a:lstStyle/>
        <a:p>
          <a:endParaRPr lang="ru-RU" sz="1800"/>
        </a:p>
      </dgm:t>
    </dgm:pt>
    <dgm:pt modelId="{3708EA28-C91F-4885-9527-4F4F7A5F07E0}">
      <dgm:prSet phldrT="[Текст]" custT="1"/>
      <dgm:spPr/>
      <dgm:t>
        <a:bodyPr/>
        <a:lstStyle/>
        <a:p>
          <a:r>
            <a:rPr lang="ru-RU" sz="1800" dirty="0"/>
            <a:t>Семейное неблагополучие</a:t>
          </a:r>
        </a:p>
      </dgm:t>
    </dgm:pt>
    <dgm:pt modelId="{C32EA676-27F9-441C-A208-98F62C3B3180}" type="parTrans" cxnId="{76B2D0DE-546E-4C3F-B7CE-22CEA522B790}">
      <dgm:prSet/>
      <dgm:spPr/>
      <dgm:t>
        <a:bodyPr/>
        <a:lstStyle/>
        <a:p>
          <a:endParaRPr lang="ru-RU" sz="1800"/>
        </a:p>
      </dgm:t>
    </dgm:pt>
    <dgm:pt modelId="{82FB5A5F-C400-445C-8547-607F0AE17291}" type="sibTrans" cxnId="{76B2D0DE-546E-4C3F-B7CE-22CEA522B790}">
      <dgm:prSet/>
      <dgm:spPr/>
      <dgm:t>
        <a:bodyPr/>
        <a:lstStyle/>
        <a:p>
          <a:endParaRPr lang="ru-RU" sz="1800"/>
        </a:p>
      </dgm:t>
    </dgm:pt>
    <dgm:pt modelId="{E1D7CA8C-42F6-4C6D-8006-A9E7EC26BC75}">
      <dgm:prSet phldrT="[Текст]" custT="1"/>
      <dgm:spPr/>
      <dgm:t>
        <a:bodyPr/>
        <a:lstStyle/>
        <a:p>
          <a:r>
            <a:rPr lang="ru-RU" sz="1800" dirty="0"/>
            <a:t>Психологическое неблагополучие</a:t>
          </a:r>
        </a:p>
      </dgm:t>
    </dgm:pt>
    <dgm:pt modelId="{1937757E-6359-4252-8276-A95C63A08199}" type="parTrans" cxnId="{4C38A279-496E-4C86-8FD2-6F7007A1EFA4}">
      <dgm:prSet/>
      <dgm:spPr/>
      <dgm:t>
        <a:bodyPr/>
        <a:lstStyle/>
        <a:p>
          <a:endParaRPr lang="ru-RU" sz="1800"/>
        </a:p>
      </dgm:t>
    </dgm:pt>
    <dgm:pt modelId="{06B13161-E45C-42CE-B594-749FF323835F}" type="sibTrans" cxnId="{4C38A279-496E-4C86-8FD2-6F7007A1EFA4}">
      <dgm:prSet/>
      <dgm:spPr/>
      <dgm:t>
        <a:bodyPr/>
        <a:lstStyle/>
        <a:p>
          <a:endParaRPr lang="ru-RU" sz="1800"/>
        </a:p>
      </dgm:t>
    </dgm:pt>
    <dgm:pt modelId="{07E97565-1B4B-46C1-811A-D51AE7F8D4E4}">
      <dgm:prSet phldrT="[Текст]" custT="1"/>
      <dgm:spPr/>
      <dgm:t>
        <a:bodyPr/>
        <a:lstStyle/>
        <a:p>
          <a:r>
            <a:rPr lang="ru-RU" sz="1800" dirty="0"/>
            <a:t>Социальное неблагополучие</a:t>
          </a:r>
        </a:p>
      </dgm:t>
    </dgm:pt>
    <dgm:pt modelId="{D7D14280-858B-429B-8E30-60F28FD167FA}" type="parTrans" cxnId="{32527869-CD0A-4FDC-A911-20219CE258CD}">
      <dgm:prSet/>
      <dgm:spPr/>
      <dgm:t>
        <a:bodyPr/>
        <a:lstStyle/>
        <a:p>
          <a:endParaRPr lang="ru-RU" sz="1800"/>
        </a:p>
      </dgm:t>
    </dgm:pt>
    <dgm:pt modelId="{8E67A483-0E39-4C8C-A983-039F883A3DC6}" type="sibTrans" cxnId="{32527869-CD0A-4FDC-A911-20219CE258CD}">
      <dgm:prSet/>
      <dgm:spPr/>
      <dgm:t>
        <a:bodyPr/>
        <a:lstStyle/>
        <a:p>
          <a:endParaRPr lang="ru-RU" sz="1800"/>
        </a:p>
      </dgm:t>
    </dgm:pt>
    <dgm:pt modelId="{561D9DA6-EA51-48B4-99DE-FD05D6F4A137}">
      <dgm:prSet phldrT="[Текст]" custT="1"/>
      <dgm:spPr/>
      <dgm:t>
        <a:bodyPr/>
        <a:lstStyle/>
        <a:p>
          <a:r>
            <a:rPr lang="ru-RU" sz="1800" dirty="0"/>
            <a:t>Недостаток информированности (заблуждения, незнание, мифы)</a:t>
          </a:r>
        </a:p>
      </dgm:t>
    </dgm:pt>
    <dgm:pt modelId="{B1A7DDDD-8C95-4C12-B871-C9020D1B7C8C}" type="parTrans" cxnId="{9C040680-23C9-4E7B-B740-DC611C7E6F48}">
      <dgm:prSet/>
      <dgm:spPr/>
      <dgm:t>
        <a:bodyPr/>
        <a:lstStyle/>
        <a:p>
          <a:endParaRPr lang="ru-RU"/>
        </a:p>
      </dgm:t>
    </dgm:pt>
    <dgm:pt modelId="{BAA5EC54-3000-4CB9-878C-C732A83828FF}" type="sibTrans" cxnId="{9C040680-23C9-4E7B-B740-DC611C7E6F48}">
      <dgm:prSet/>
      <dgm:spPr/>
      <dgm:t>
        <a:bodyPr/>
        <a:lstStyle/>
        <a:p>
          <a:endParaRPr lang="ru-RU"/>
        </a:p>
      </dgm:t>
    </dgm:pt>
    <dgm:pt modelId="{83833346-CEDA-4E60-8A20-C0976E10ECAA}" type="pres">
      <dgm:prSet presAssocID="{EF0E930F-0E93-4732-8D64-B9F529D9CC9E}" presName="diagram" presStyleCnt="0">
        <dgm:presLayoutVars>
          <dgm:dir/>
          <dgm:resizeHandles val="exact"/>
        </dgm:presLayoutVars>
      </dgm:prSet>
      <dgm:spPr/>
    </dgm:pt>
    <dgm:pt modelId="{3711DAFC-FAF2-4B87-A972-E9AC381B52BC}" type="pres">
      <dgm:prSet presAssocID="{561D9DA6-EA51-48B4-99DE-FD05D6F4A137}" presName="node" presStyleLbl="node1" presStyleIdx="0" presStyleCnt="5">
        <dgm:presLayoutVars>
          <dgm:bulletEnabled val="1"/>
        </dgm:presLayoutVars>
      </dgm:prSet>
      <dgm:spPr/>
    </dgm:pt>
    <dgm:pt modelId="{70798BA4-CC16-4061-9523-9D563A893B36}" type="pres">
      <dgm:prSet presAssocID="{BAA5EC54-3000-4CB9-878C-C732A83828FF}" presName="sibTrans" presStyleCnt="0"/>
      <dgm:spPr/>
    </dgm:pt>
    <dgm:pt modelId="{41AB9B7B-8A4B-46C1-BD3D-86654EE20932}" type="pres">
      <dgm:prSet presAssocID="{058B31C8-7059-4669-9088-E9155F580F63}" presName="node" presStyleLbl="node1" presStyleIdx="1" presStyleCnt="5">
        <dgm:presLayoutVars>
          <dgm:bulletEnabled val="1"/>
        </dgm:presLayoutVars>
      </dgm:prSet>
      <dgm:spPr/>
    </dgm:pt>
    <dgm:pt modelId="{5811690D-6EEE-4A28-A661-386D6EF78972}" type="pres">
      <dgm:prSet presAssocID="{2D178BA6-AC12-4DEE-8508-FD309A4E917C}" presName="sibTrans" presStyleCnt="0"/>
      <dgm:spPr/>
    </dgm:pt>
    <dgm:pt modelId="{C46B4DEC-29DB-4D12-9452-C0223C5727AE}" type="pres">
      <dgm:prSet presAssocID="{3708EA28-C91F-4885-9527-4F4F7A5F07E0}" presName="node" presStyleLbl="node1" presStyleIdx="2" presStyleCnt="5">
        <dgm:presLayoutVars>
          <dgm:bulletEnabled val="1"/>
        </dgm:presLayoutVars>
      </dgm:prSet>
      <dgm:spPr/>
    </dgm:pt>
    <dgm:pt modelId="{2566D37D-DE10-4EA4-9FE5-E4F34E711A66}" type="pres">
      <dgm:prSet presAssocID="{82FB5A5F-C400-445C-8547-607F0AE17291}" presName="sibTrans" presStyleCnt="0"/>
      <dgm:spPr/>
    </dgm:pt>
    <dgm:pt modelId="{8AA81C04-3EF9-4DF5-A7FC-1748F5FD35DF}" type="pres">
      <dgm:prSet presAssocID="{E1D7CA8C-42F6-4C6D-8006-A9E7EC26BC75}" presName="node" presStyleLbl="node1" presStyleIdx="3" presStyleCnt="5">
        <dgm:presLayoutVars>
          <dgm:bulletEnabled val="1"/>
        </dgm:presLayoutVars>
      </dgm:prSet>
      <dgm:spPr/>
    </dgm:pt>
    <dgm:pt modelId="{9252CF25-04BE-4D31-9A86-287CAA47619D}" type="pres">
      <dgm:prSet presAssocID="{06B13161-E45C-42CE-B594-749FF323835F}" presName="sibTrans" presStyleCnt="0"/>
      <dgm:spPr/>
    </dgm:pt>
    <dgm:pt modelId="{CBF3B642-A27C-473A-8CC8-2916A9FAB5C7}" type="pres">
      <dgm:prSet presAssocID="{07E97565-1B4B-46C1-811A-D51AE7F8D4E4}" presName="node" presStyleLbl="node1" presStyleIdx="4" presStyleCnt="5">
        <dgm:presLayoutVars>
          <dgm:bulletEnabled val="1"/>
        </dgm:presLayoutVars>
      </dgm:prSet>
      <dgm:spPr/>
    </dgm:pt>
  </dgm:ptLst>
  <dgm:cxnLst>
    <dgm:cxn modelId="{CD3AF322-D07B-4110-86D2-0DF7B80699C1}" type="presOf" srcId="{EF0E930F-0E93-4732-8D64-B9F529D9CC9E}" destId="{83833346-CEDA-4E60-8A20-C0976E10ECAA}" srcOrd="0" destOrd="0" presId="urn:microsoft.com/office/officeart/2005/8/layout/default"/>
    <dgm:cxn modelId="{FBB9B45F-4B1A-4E0A-BE99-42089DF482F7}" type="presOf" srcId="{E1D7CA8C-42F6-4C6D-8006-A9E7EC26BC75}" destId="{8AA81C04-3EF9-4DF5-A7FC-1748F5FD35DF}" srcOrd="0" destOrd="0" presId="urn:microsoft.com/office/officeart/2005/8/layout/default"/>
    <dgm:cxn modelId="{F0928661-D281-4914-ABFE-60A37DF1506A}" type="presOf" srcId="{561D9DA6-EA51-48B4-99DE-FD05D6F4A137}" destId="{3711DAFC-FAF2-4B87-A972-E9AC381B52BC}" srcOrd="0" destOrd="0" presId="urn:microsoft.com/office/officeart/2005/8/layout/default"/>
    <dgm:cxn modelId="{32527869-CD0A-4FDC-A911-20219CE258CD}" srcId="{EF0E930F-0E93-4732-8D64-B9F529D9CC9E}" destId="{07E97565-1B4B-46C1-811A-D51AE7F8D4E4}" srcOrd="4" destOrd="0" parTransId="{D7D14280-858B-429B-8E30-60F28FD167FA}" sibTransId="{8E67A483-0E39-4C8C-A983-039F883A3DC6}"/>
    <dgm:cxn modelId="{4C38A279-496E-4C86-8FD2-6F7007A1EFA4}" srcId="{EF0E930F-0E93-4732-8D64-B9F529D9CC9E}" destId="{E1D7CA8C-42F6-4C6D-8006-A9E7EC26BC75}" srcOrd="3" destOrd="0" parTransId="{1937757E-6359-4252-8276-A95C63A08199}" sibTransId="{06B13161-E45C-42CE-B594-749FF323835F}"/>
    <dgm:cxn modelId="{9C040680-23C9-4E7B-B740-DC611C7E6F48}" srcId="{EF0E930F-0E93-4732-8D64-B9F529D9CC9E}" destId="{561D9DA6-EA51-48B4-99DE-FD05D6F4A137}" srcOrd="0" destOrd="0" parTransId="{B1A7DDDD-8C95-4C12-B871-C9020D1B7C8C}" sibTransId="{BAA5EC54-3000-4CB9-878C-C732A83828FF}"/>
    <dgm:cxn modelId="{EC431684-0D65-44B1-8308-11079FE48473}" type="presOf" srcId="{3708EA28-C91F-4885-9527-4F4F7A5F07E0}" destId="{C46B4DEC-29DB-4D12-9452-C0223C5727AE}" srcOrd="0" destOrd="0" presId="urn:microsoft.com/office/officeart/2005/8/layout/default"/>
    <dgm:cxn modelId="{EBBC3AA7-FB0A-4582-9A34-D16A8A12FA78}" srcId="{EF0E930F-0E93-4732-8D64-B9F529D9CC9E}" destId="{058B31C8-7059-4669-9088-E9155F580F63}" srcOrd="1" destOrd="0" parTransId="{8935439C-1CD0-45C7-B85A-895D605E1478}" sibTransId="{2D178BA6-AC12-4DEE-8508-FD309A4E917C}"/>
    <dgm:cxn modelId="{5AD9EEBC-ABB7-4CD9-9C60-5A5DF6052D09}" type="presOf" srcId="{058B31C8-7059-4669-9088-E9155F580F63}" destId="{41AB9B7B-8A4B-46C1-BD3D-86654EE20932}" srcOrd="0" destOrd="0" presId="urn:microsoft.com/office/officeart/2005/8/layout/default"/>
    <dgm:cxn modelId="{76B2D0DE-546E-4C3F-B7CE-22CEA522B790}" srcId="{EF0E930F-0E93-4732-8D64-B9F529D9CC9E}" destId="{3708EA28-C91F-4885-9527-4F4F7A5F07E0}" srcOrd="2" destOrd="0" parTransId="{C32EA676-27F9-441C-A208-98F62C3B3180}" sibTransId="{82FB5A5F-C400-445C-8547-607F0AE17291}"/>
    <dgm:cxn modelId="{05107AFE-5AC8-4544-B2D1-1155D9A08FA1}" type="presOf" srcId="{07E97565-1B4B-46C1-811A-D51AE7F8D4E4}" destId="{CBF3B642-A27C-473A-8CC8-2916A9FAB5C7}" srcOrd="0" destOrd="0" presId="urn:microsoft.com/office/officeart/2005/8/layout/default"/>
    <dgm:cxn modelId="{79427B2B-BE8E-4D66-AF5E-79CC2749DFD3}" type="presParOf" srcId="{83833346-CEDA-4E60-8A20-C0976E10ECAA}" destId="{3711DAFC-FAF2-4B87-A972-E9AC381B52BC}" srcOrd="0" destOrd="0" presId="urn:microsoft.com/office/officeart/2005/8/layout/default"/>
    <dgm:cxn modelId="{554BFD89-151E-42A7-9C97-BF9BED1B6936}" type="presParOf" srcId="{83833346-CEDA-4E60-8A20-C0976E10ECAA}" destId="{70798BA4-CC16-4061-9523-9D563A893B36}" srcOrd="1" destOrd="0" presId="urn:microsoft.com/office/officeart/2005/8/layout/default"/>
    <dgm:cxn modelId="{73F48562-6297-4D4F-862F-CD543A175BCB}" type="presParOf" srcId="{83833346-CEDA-4E60-8A20-C0976E10ECAA}" destId="{41AB9B7B-8A4B-46C1-BD3D-86654EE20932}" srcOrd="2" destOrd="0" presId="urn:microsoft.com/office/officeart/2005/8/layout/default"/>
    <dgm:cxn modelId="{3C56CBA5-66C7-4A04-8175-C701769FEAC1}" type="presParOf" srcId="{83833346-CEDA-4E60-8A20-C0976E10ECAA}" destId="{5811690D-6EEE-4A28-A661-386D6EF78972}" srcOrd="3" destOrd="0" presId="urn:microsoft.com/office/officeart/2005/8/layout/default"/>
    <dgm:cxn modelId="{7229F73B-158A-44D3-A9A4-D2B782DD1D4B}" type="presParOf" srcId="{83833346-CEDA-4E60-8A20-C0976E10ECAA}" destId="{C46B4DEC-29DB-4D12-9452-C0223C5727AE}" srcOrd="4" destOrd="0" presId="urn:microsoft.com/office/officeart/2005/8/layout/default"/>
    <dgm:cxn modelId="{855624DF-A7F1-4F7E-8BAB-F3BFB2FB0298}" type="presParOf" srcId="{83833346-CEDA-4E60-8A20-C0976E10ECAA}" destId="{2566D37D-DE10-4EA4-9FE5-E4F34E711A66}" srcOrd="5" destOrd="0" presId="urn:microsoft.com/office/officeart/2005/8/layout/default"/>
    <dgm:cxn modelId="{EA421B31-7825-455C-A8CB-43AAA37E4C3C}" type="presParOf" srcId="{83833346-CEDA-4E60-8A20-C0976E10ECAA}" destId="{8AA81C04-3EF9-4DF5-A7FC-1748F5FD35DF}" srcOrd="6" destOrd="0" presId="urn:microsoft.com/office/officeart/2005/8/layout/default"/>
    <dgm:cxn modelId="{A8E1F917-4FA4-4DE6-B667-479D4AE9BE2D}" type="presParOf" srcId="{83833346-CEDA-4E60-8A20-C0976E10ECAA}" destId="{9252CF25-04BE-4D31-9A86-287CAA47619D}" srcOrd="7" destOrd="0" presId="urn:microsoft.com/office/officeart/2005/8/layout/default"/>
    <dgm:cxn modelId="{1B2DBBF4-EDC7-4BEF-9B92-1BE948476854}" type="presParOf" srcId="{83833346-CEDA-4E60-8A20-C0976E10ECAA}" destId="{CBF3B642-A27C-473A-8CC8-2916A9FAB5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4436FE-E073-492C-8242-697C8461E7C8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64101AD-2F36-4AE7-8F0C-88F2164318EA}">
      <dgm:prSet phldrT="[Текст]"/>
      <dgm:spPr/>
      <dgm:t>
        <a:bodyPr/>
        <a:lstStyle/>
        <a:p>
          <a:r>
            <a:rPr lang="ru-RU" dirty="0"/>
            <a:t>Оценки других </a:t>
          </a:r>
        </a:p>
      </dgm:t>
    </dgm:pt>
    <dgm:pt modelId="{39D2B003-C29E-4E4F-8C9B-76C9C3764805}" type="parTrans" cxnId="{BF6E81DF-04EF-42D3-8960-8A59617AA62D}">
      <dgm:prSet/>
      <dgm:spPr/>
      <dgm:t>
        <a:bodyPr/>
        <a:lstStyle/>
        <a:p>
          <a:endParaRPr lang="ru-RU"/>
        </a:p>
      </dgm:t>
    </dgm:pt>
    <dgm:pt modelId="{79D2B909-C585-42F2-9F99-DDE13B620077}" type="sibTrans" cxnId="{BF6E81DF-04EF-42D3-8960-8A59617AA62D}">
      <dgm:prSet/>
      <dgm:spPr/>
      <dgm:t>
        <a:bodyPr/>
        <a:lstStyle/>
        <a:p>
          <a:endParaRPr lang="ru-RU"/>
        </a:p>
      </dgm:t>
    </dgm:pt>
    <dgm:pt modelId="{7A83BB4F-835D-4975-865D-A820B153A419}">
      <dgm:prSet phldrT="[Текст]"/>
      <dgm:spPr/>
      <dgm:t>
        <a:bodyPr/>
        <a:lstStyle/>
        <a:p>
          <a:r>
            <a:rPr lang="ru-RU" dirty="0"/>
            <a:t>Самоанализ на основе оценок других</a:t>
          </a:r>
        </a:p>
      </dgm:t>
    </dgm:pt>
    <dgm:pt modelId="{41DEA839-9D65-4E78-98B4-BF4BEF51A7AF}" type="parTrans" cxnId="{9BAEC0A8-944B-40C3-B1A4-2B442599CB24}">
      <dgm:prSet/>
      <dgm:spPr/>
      <dgm:t>
        <a:bodyPr/>
        <a:lstStyle/>
        <a:p>
          <a:endParaRPr lang="ru-RU"/>
        </a:p>
      </dgm:t>
    </dgm:pt>
    <dgm:pt modelId="{EF668B27-2230-4F8F-B23B-BD43E36A8A13}" type="sibTrans" cxnId="{9BAEC0A8-944B-40C3-B1A4-2B442599CB24}">
      <dgm:prSet/>
      <dgm:spPr/>
      <dgm:t>
        <a:bodyPr/>
        <a:lstStyle/>
        <a:p>
          <a:endParaRPr lang="ru-RU"/>
        </a:p>
      </dgm:t>
    </dgm:pt>
    <dgm:pt modelId="{297D656C-299C-4A94-AD75-0AAC827F4D52}">
      <dgm:prSet phldrT="[Текст]"/>
      <dgm:spPr/>
      <dgm:t>
        <a:bodyPr/>
        <a:lstStyle/>
        <a:p>
          <a:r>
            <a:rPr lang="ru-RU" dirty="0"/>
            <a:t>Выработка собственных критериев оценивания</a:t>
          </a:r>
        </a:p>
      </dgm:t>
    </dgm:pt>
    <dgm:pt modelId="{C6424FBD-5CD3-4C47-B70C-D022972E1C07}" type="parTrans" cxnId="{28FA147B-218B-4FF2-BCA0-CB929E16F88F}">
      <dgm:prSet/>
      <dgm:spPr/>
      <dgm:t>
        <a:bodyPr/>
        <a:lstStyle/>
        <a:p>
          <a:endParaRPr lang="ru-RU"/>
        </a:p>
      </dgm:t>
    </dgm:pt>
    <dgm:pt modelId="{39821B09-C25C-4B71-8F5E-F90A906E169E}" type="sibTrans" cxnId="{28FA147B-218B-4FF2-BCA0-CB929E16F88F}">
      <dgm:prSet/>
      <dgm:spPr/>
      <dgm:t>
        <a:bodyPr/>
        <a:lstStyle/>
        <a:p>
          <a:endParaRPr lang="ru-RU"/>
        </a:p>
      </dgm:t>
    </dgm:pt>
    <dgm:pt modelId="{83AC29B3-D61C-4A26-9E48-DFF4AC9E8FE2}" type="pres">
      <dgm:prSet presAssocID="{894436FE-E073-492C-8242-697C8461E7C8}" presName="Name0" presStyleCnt="0">
        <dgm:presLayoutVars>
          <dgm:dir/>
          <dgm:resizeHandles val="exact"/>
        </dgm:presLayoutVars>
      </dgm:prSet>
      <dgm:spPr/>
    </dgm:pt>
    <dgm:pt modelId="{FB577524-5249-4898-AA3F-7DD15D0B3DC6}" type="pres">
      <dgm:prSet presAssocID="{E64101AD-2F36-4AE7-8F0C-88F2164318EA}" presName="node" presStyleLbl="node1" presStyleIdx="0" presStyleCnt="3">
        <dgm:presLayoutVars>
          <dgm:bulletEnabled val="1"/>
        </dgm:presLayoutVars>
      </dgm:prSet>
      <dgm:spPr/>
    </dgm:pt>
    <dgm:pt modelId="{51DA9085-CDD9-4F32-A311-596BACB9AD2C}" type="pres">
      <dgm:prSet presAssocID="{79D2B909-C585-42F2-9F99-DDE13B620077}" presName="sibTrans" presStyleLbl="sibTrans1D1" presStyleIdx="0" presStyleCnt="2"/>
      <dgm:spPr/>
    </dgm:pt>
    <dgm:pt modelId="{EB4F4F9A-DDDE-4AED-85CD-0598CC918D77}" type="pres">
      <dgm:prSet presAssocID="{79D2B909-C585-42F2-9F99-DDE13B620077}" presName="connectorText" presStyleLbl="sibTrans1D1" presStyleIdx="0" presStyleCnt="2"/>
      <dgm:spPr/>
    </dgm:pt>
    <dgm:pt modelId="{772D6CC8-B007-4D8D-AC71-E5E72E797293}" type="pres">
      <dgm:prSet presAssocID="{7A83BB4F-835D-4975-865D-A820B153A419}" presName="node" presStyleLbl="node1" presStyleIdx="1" presStyleCnt="3">
        <dgm:presLayoutVars>
          <dgm:bulletEnabled val="1"/>
        </dgm:presLayoutVars>
      </dgm:prSet>
      <dgm:spPr/>
    </dgm:pt>
    <dgm:pt modelId="{1E703579-B620-40C4-A25F-59A9D4BBDC49}" type="pres">
      <dgm:prSet presAssocID="{EF668B27-2230-4F8F-B23B-BD43E36A8A13}" presName="sibTrans" presStyleLbl="sibTrans1D1" presStyleIdx="1" presStyleCnt="2"/>
      <dgm:spPr/>
    </dgm:pt>
    <dgm:pt modelId="{0EF43C99-F9B8-42DB-B43B-9EF8AE11A122}" type="pres">
      <dgm:prSet presAssocID="{EF668B27-2230-4F8F-B23B-BD43E36A8A13}" presName="connectorText" presStyleLbl="sibTrans1D1" presStyleIdx="1" presStyleCnt="2"/>
      <dgm:spPr/>
    </dgm:pt>
    <dgm:pt modelId="{36F9BA87-F1E1-42ED-8403-6C6311381D25}" type="pres">
      <dgm:prSet presAssocID="{297D656C-299C-4A94-AD75-0AAC827F4D52}" presName="node" presStyleLbl="node1" presStyleIdx="2" presStyleCnt="3">
        <dgm:presLayoutVars>
          <dgm:bulletEnabled val="1"/>
        </dgm:presLayoutVars>
      </dgm:prSet>
      <dgm:spPr/>
    </dgm:pt>
  </dgm:ptLst>
  <dgm:cxnLst>
    <dgm:cxn modelId="{5E8EFD04-CA94-4206-8024-55883C1CB557}" type="presOf" srcId="{EF668B27-2230-4F8F-B23B-BD43E36A8A13}" destId="{1E703579-B620-40C4-A25F-59A9D4BBDC49}" srcOrd="0" destOrd="0" presId="urn:microsoft.com/office/officeart/2005/8/layout/bProcess3"/>
    <dgm:cxn modelId="{85017224-0540-43A9-8B82-A2908FD4C42E}" type="presOf" srcId="{EF668B27-2230-4F8F-B23B-BD43E36A8A13}" destId="{0EF43C99-F9B8-42DB-B43B-9EF8AE11A122}" srcOrd="1" destOrd="0" presId="urn:microsoft.com/office/officeart/2005/8/layout/bProcess3"/>
    <dgm:cxn modelId="{E4F80C5F-A7C9-4FFE-B54C-A036EC77639E}" type="presOf" srcId="{297D656C-299C-4A94-AD75-0AAC827F4D52}" destId="{36F9BA87-F1E1-42ED-8403-6C6311381D25}" srcOrd="0" destOrd="0" presId="urn:microsoft.com/office/officeart/2005/8/layout/bProcess3"/>
    <dgm:cxn modelId="{E532CB60-EB72-48C6-8B25-3EACD349E91C}" type="presOf" srcId="{7A83BB4F-835D-4975-865D-A820B153A419}" destId="{772D6CC8-B007-4D8D-AC71-E5E72E797293}" srcOrd="0" destOrd="0" presId="urn:microsoft.com/office/officeart/2005/8/layout/bProcess3"/>
    <dgm:cxn modelId="{9B600D4F-8625-4ABE-87FB-97981DD31F0F}" type="presOf" srcId="{E64101AD-2F36-4AE7-8F0C-88F2164318EA}" destId="{FB577524-5249-4898-AA3F-7DD15D0B3DC6}" srcOrd="0" destOrd="0" presId="urn:microsoft.com/office/officeart/2005/8/layout/bProcess3"/>
    <dgm:cxn modelId="{28FA147B-218B-4FF2-BCA0-CB929E16F88F}" srcId="{894436FE-E073-492C-8242-697C8461E7C8}" destId="{297D656C-299C-4A94-AD75-0AAC827F4D52}" srcOrd="2" destOrd="0" parTransId="{C6424FBD-5CD3-4C47-B70C-D022972E1C07}" sibTransId="{39821B09-C25C-4B71-8F5E-F90A906E169E}"/>
    <dgm:cxn modelId="{C0A5F3A5-355F-4000-82AE-B0F4DDF49216}" type="presOf" srcId="{79D2B909-C585-42F2-9F99-DDE13B620077}" destId="{EB4F4F9A-DDDE-4AED-85CD-0598CC918D77}" srcOrd="1" destOrd="0" presId="urn:microsoft.com/office/officeart/2005/8/layout/bProcess3"/>
    <dgm:cxn modelId="{9BAEC0A8-944B-40C3-B1A4-2B442599CB24}" srcId="{894436FE-E073-492C-8242-697C8461E7C8}" destId="{7A83BB4F-835D-4975-865D-A820B153A419}" srcOrd="1" destOrd="0" parTransId="{41DEA839-9D65-4E78-98B4-BF4BEF51A7AF}" sibTransId="{EF668B27-2230-4F8F-B23B-BD43E36A8A13}"/>
    <dgm:cxn modelId="{3B832CD5-89C0-4129-94C0-6B408F5A256E}" type="presOf" srcId="{894436FE-E073-492C-8242-697C8461E7C8}" destId="{83AC29B3-D61C-4A26-9E48-DFF4AC9E8FE2}" srcOrd="0" destOrd="0" presId="urn:microsoft.com/office/officeart/2005/8/layout/bProcess3"/>
    <dgm:cxn modelId="{5F7C66DD-42E5-4AE0-8795-F8653D0F919B}" type="presOf" srcId="{79D2B909-C585-42F2-9F99-DDE13B620077}" destId="{51DA9085-CDD9-4F32-A311-596BACB9AD2C}" srcOrd="0" destOrd="0" presId="urn:microsoft.com/office/officeart/2005/8/layout/bProcess3"/>
    <dgm:cxn modelId="{BF6E81DF-04EF-42D3-8960-8A59617AA62D}" srcId="{894436FE-E073-492C-8242-697C8461E7C8}" destId="{E64101AD-2F36-4AE7-8F0C-88F2164318EA}" srcOrd="0" destOrd="0" parTransId="{39D2B003-C29E-4E4F-8C9B-76C9C3764805}" sibTransId="{79D2B909-C585-42F2-9F99-DDE13B620077}"/>
    <dgm:cxn modelId="{52222EB6-37DA-41F9-B441-04B56C724147}" type="presParOf" srcId="{83AC29B3-D61C-4A26-9E48-DFF4AC9E8FE2}" destId="{FB577524-5249-4898-AA3F-7DD15D0B3DC6}" srcOrd="0" destOrd="0" presId="urn:microsoft.com/office/officeart/2005/8/layout/bProcess3"/>
    <dgm:cxn modelId="{7E572E45-8522-4DF4-8BD3-E0AD490FC216}" type="presParOf" srcId="{83AC29B3-D61C-4A26-9E48-DFF4AC9E8FE2}" destId="{51DA9085-CDD9-4F32-A311-596BACB9AD2C}" srcOrd="1" destOrd="0" presId="urn:microsoft.com/office/officeart/2005/8/layout/bProcess3"/>
    <dgm:cxn modelId="{1C96B63B-ECE1-4347-BD58-F1D34C5005D4}" type="presParOf" srcId="{51DA9085-CDD9-4F32-A311-596BACB9AD2C}" destId="{EB4F4F9A-DDDE-4AED-85CD-0598CC918D77}" srcOrd="0" destOrd="0" presId="urn:microsoft.com/office/officeart/2005/8/layout/bProcess3"/>
    <dgm:cxn modelId="{FB0D48CD-CA59-4339-9099-2F2ACBF64209}" type="presParOf" srcId="{83AC29B3-D61C-4A26-9E48-DFF4AC9E8FE2}" destId="{772D6CC8-B007-4D8D-AC71-E5E72E797293}" srcOrd="2" destOrd="0" presId="urn:microsoft.com/office/officeart/2005/8/layout/bProcess3"/>
    <dgm:cxn modelId="{0F2F5B18-77B3-4222-AC9E-D4C1AD15B459}" type="presParOf" srcId="{83AC29B3-D61C-4A26-9E48-DFF4AC9E8FE2}" destId="{1E703579-B620-40C4-A25F-59A9D4BBDC49}" srcOrd="3" destOrd="0" presId="urn:microsoft.com/office/officeart/2005/8/layout/bProcess3"/>
    <dgm:cxn modelId="{68A945F9-3A74-462A-9A05-6D13BF0D4D0F}" type="presParOf" srcId="{1E703579-B620-40C4-A25F-59A9D4BBDC49}" destId="{0EF43C99-F9B8-42DB-B43B-9EF8AE11A122}" srcOrd="0" destOrd="0" presId="urn:microsoft.com/office/officeart/2005/8/layout/bProcess3"/>
    <dgm:cxn modelId="{0B028E46-A066-45D9-8CEF-27431759E30D}" type="presParOf" srcId="{83AC29B3-D61C-4A26-9E48-DFF4AC9E8FE2}" destId="{36F9BA87-F1E1-42ED-8403-6C6311381D25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75F729-EE0C-42F8-912F-90AB27A648DB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</dgm:pt>
    <dgm:pt modelId="{EDA13C22-12B6-465F-BC11-003B6BE1D1A8}">
      <dgm:prSet phldrT="[Текст]"/>
      <dgm:spPr/>
      <dgm:t>
        <a:bodyPr/>
        <a:lstStyle/>
        <a:p>
          <a:r>
            <a:rPr lang="ru-RU" dirty="0"/>
            <a:t>Запрещенные ПАВ</a:t>
          </a:r>
        </a:p>
      </dgm:t>
    </dgm:pt>
    <dgm:pt modelId="{ACF18662-CB37-4661-A2A8-B657F842CDC5}" type="parTrans" cxnId="{E88485C4-73A0-4781-96C0-B910B8DCD6FD}">
      <dgm:prSet/>
      <dgm:spPr/>
      <dgm:t>
        <a:bodyPr/>
        <a:lstStyle/>
        <a:p>
          <a:endParaRPr lang="ru-RU"/>
        </a:p>
      </dgm:t>
    </dgm:pt>
    <dgm:pt modelId="{3E8298B1-5931-4B4F-B743-270A44845070}" type="sibTrans" cxnId="{E88485C4-73A0-4781-96C0-B910B8DCD6FD}">
      <dgm:prSet/>
      <dgm:spPr/>
      <dgm:t>
        <a:bodyPr/>
        <a:lstStyle/>
        <a:p>
          <a:endParaRPr lang="ru-RU"/>
        </a:p>
      </dgm:t>
    </dgm:pt>
    <dgm:pt modelId="{744F6226-D99D-4E48-AC4F-7B24FD4B6865}">
      <dgm:prSet phldrT="[Текст]"/>
      <dgm:spPr/>
      <dgm:t>
        <a:bodyPr/>
        <a:lstStyle/>
        <a:p>
          <a:r>
            <a:rPr lang="ru-RU" dirty="0"/>
            <a:t>Алкоголь</a:t>
          </a:r>
        </a:p>
      </dgm:t>
    </dgm:pt>
    <dgm:pt modelId="{ADCAF1C8-61E0-4EBB-8E6C-906C035C6E4C}" type="parTrans" cxnId="{B2CB6934-C28D-49DF-A9A8-14CF63457522}">
      <dgm:prSet/>
      <dgm:spPr/>
      <dgm:t>
        <a:bodyPr/>
        <a:lstStyle/>
        <a:p>
          <a:endParaRPr lang="ru-RU"/>
        </a:p>
      </dgm:t>
    </dgm:pt>
    <dgm:pt modelId="{AD4DCF78-A96A-4F3E-8273-10F18CD68DE4}" type="sibTrans" cxnId="{B2CB6934-C28D-49DF-A9A8-14CF63457522}">
      <dgm:prSet/>
      <dgm:spPr/>
      <dgm:t>
        <a:bodyPr/>
        <a:lstStyle/>
        <a:p>
          <a:endParaRPr lang="ru-RU"/>
        </a:p>
      </dgm:t>
    </dgm:pt>
    <dgm:pt modelId="{C35AED39-F275-49D5-A366-71EC2796D829}">
      <dgm:prSet phldrT="[Текст]"/>
      <dgm:spPr/>
      <dgm:t>
        <a:bodyPr/>
        <a:lstStyle/>
        <a:p>
          <a:r>
            <a:rPr lang="ru-RU" dirty="0"/>
            <a:t>Кофе, чай, какао</a:t>
          </a:r>
        </a:p>
      </dgm:t>
    </dgm:pt>
    <dgm:pt modelId="{ED373ED8-5FD2-40B8-B0BF-AD97C8CC3AD4}" type="parTrans" cxnId="{1A378812-98A0-4971-B76C-EA26DD293774}">
      <dgm:prSet/>
      <dgm:spPr/>
      <dgm:t>
        <a:bodyPr/>
        <a:lstStyle/>
        <a:p>
          <a:endParaRPr lang="ru-RU"/>
        </a:p>
      </dgm:t>
    </dgm:pt>
    <dgm:pt modelId="{61654159-1CBA-4ECE-92B7-D9CD6FB01056}" type="sibTrans" cxnId="{1A378812-98A0-4971-B76C-EA26DD293774}">
      <dgm:prSet/>
      <dgm:spPr/>
      <dgm:t>
        <a:bodyPr/>
        <a:lstStyle/>
        <a:p>
          <a:endParaRPr lang="ru-RU"/>
        </a:p>
      </dgm:t>
    </dgm:pt>
    <dgm:pt modelId="{CA079CD9-088A-4E3E-B1D7-EAFCDC5AFB74}">
      <dgm:prSet phldrT="[Текст]"/>
      <dgm:spPr/>
      <dgm:t>
        <a:bodyPr/>
        <a:lstStyle/>
        <a:p>
          <a:r>
            <a:rPr lang="ru-RU" dirty="0"/>
            <a:t>Шоколад, сахар</a:t>
          </a:r>
        </a:p>
      </dgm:t>
    </dgm:pt>
    <dgm:pt modelId="{365CF743-927C-4211-85DD-61986520C63D}" type="parTrans" cxnId="{D83651BD-B58A-4FBE-9533-B5F16ACD3F71}">
      <dgm:prSet/>
      <dgm:spPr/>
      <dgm:t>
        <a:bodyPr/>
        <a:lstStyle/>
        <a:p>
          <a:endParaRPr lang="ru-RU"/>
        </a:p>
      </dgm:t>
    </dgm:pt>
    <dgm:pt modelId="{0249D4E0-3D28-4D87-9F79-BF3F5EE3B179}" type="sibTrans" cxnId="{D83651BD-B58A-4FBE-9533-B5F16ACD3F71}">
      <dgm:prSet/>
      <dgm:spPr/>
      <dgm:t>
        <a:bodyPr/>
        <a:lstStyle/>
        <a:p>
          <a:endParaRPr lang="ru-RU"/>
        </a:p>
      </dgm:t>
    </dgm:pt>
    <dgm:pt modelId="{1A38F001-C341-410D-9C39-0FD1852042A9}">
      <dgm:prSet phldrT="[Текст]"/>
      <dgm:spPr/>
      <dgm:t>
        <a:bodyPr/>
        <a:lstStyle/>
        <a:p>
          <a:r>
            <a:rPr lang="ru-RU" dirty="0"/>
            <a:t>Лекарственные препараты</a:t>
          </a:r>
        </a:p>
      </dgm:t>
    </dgm:pt>
    <dgm:pt modelId="{9DE9F6C4-A07D-43CB-B530-F3CDB3708C9D}" type="parTrans" cxnId="{171E6883-B0A4-45C8-8198-6C45148D8598}">
      <dgm:prSet/>
      <dgm:spPr/>
      <dgm:t>
        <a:bodyPr/>
        <a:lstStyle/>
        <a:p>
          <a:endParaRPr lang="ru-RU"/>
        </a:p>
      </dgm:t>
    </dgm:pt>
    <dgm:pt modelId="{9EB14931-C3AB-4904-8E48-3EB33BF2AE98}" type="sibTrans" cxnId="{171E6883-B0A4-45C8-8198-6C45148D8598}">
      <dgm:prSet/>
      <dgm:spPr/>
      <dgm:t>
        <a:bodyPr/>
        <a:lstStyle/>
        <a:p>
          <a:endParaRPr lang="ru-RU"/>
        </a:p>
      </dgm:t>
    </dgm:pt>
    <dgm:pt modelId="{67A3B972-0CD7-4AA5-93E2-172CFF79F02B}">
      <dgm:prSet phldrT="[Текст]"/>
      <dgm:spPr/>
      <dgm:t>
        <a:bodyPr/>
        <a:lstStyle/>
        <a:p>
          <a:r>
            <a:rPr lang="ru-RU" dirty="0"/>
            <a:t>Табачные изделия</a:t>
          </a:r>
        </a:p>
      </dgm:t>
    </dgm:pt>
    <dgm:pt modelId="{1C64AEDF-6ED7-4DEE-B67E-A9844D00E612}" type="parTrans" cxnId="{C6D13D17-5DA0-4B28-9E13-76C8CB3B06F2}">
      <dgm:prSet/>
      <dgm:spPr/>
      <dgm:t>
        <a:bodyPr/>
        <a:lstStyle/>
        <a:p>
          <a:endParaRPr lang="ru-RU"/>
        </a:p>
      </dgm:t>
    </dgm:pt>
    <dgm:pt modelId="{C04B77B5-AE8B-4963-8EB2-AA42BB95B988}" type="sibTrans" cxnId="{C6D13D17-5DA0-4B28-9E13-76C8CB3B06F2}">
      <dgm:prSet/>
      <dgm:spPr/>
      <dgm:t>
        <a:bodyPr/>
        <a:lstStyle/>
        <a:p>
          <a:endParaRPr lang="ru-RU"/>
        </a:p>
      </dgm:t>
    </dgm:pt>
    <dgm:pt modelId="{479F74E8-11ED-47CF-BB00-4BF327C3154F}" type="pres">
      <dgm:prSet presAssocID="{F475F729-EE0C-42F8-912F-90AB27A648DB}" presName="Name0" presStyleCnt="0">
        <dgm:presLayoutVars>
          <dgm:dir/>
          <dgm:animLvl val="lvl"/>
          <dgm:resizeHandles val="exact"/>
        </dgm:presLayoutVars>
      </dgm:prSet>
      <dgm:spPr/>
    </dgm:pt>
    <dgm:pt modelId="{F66FB721-93DA-46D1-901D-858DA7AE8BF9}" type="pres">
      <dgm:prSet presAssocID="{EDA13C22-12B6-465F-BC11-003B6BE1D1A8}" presName="Name8" presStyleCnt="0"/>
      <dgm:spPr/>
    </dgm:pt>
    <dgm:pt modelId="{5F17DB69-C181-420B-B9AE-A98E5E4819E9}" type="pres">
      <dgm:prSet presAssocID="{EDA13C22-12B6-465F-BC11-003B6BE1D1A8}" presName="level" presStyleLbl="node1" presStyleIdx="0" presStyleCnt="6">
        <dgm:presLayoutVars>
          <dgm:chMax val="1"/>
          <dgm:bulletEnabled val="1"/>
        </dgm:presLayoutVars>
      </dgm:prSet>
      <dgm:spPr/>
    </dgm:pt>
    <dgm:pt modelId="{45C56144-B50B-47FA-AE43-A0F894049F9E}" type="pres">
      <dgm:prSet presAssocID="{EDA13C22-12B6-465F-BC11-003B6BE1D1A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0142917-2B35-47C6-A96F-560E5C51B684}" type="pres">
      <dgm:prSet presAssocID="{744F6226-D99D-4E48-AC4F-7B24FD4B6865}" presName="Name8" presStyleCnt="0"/>
      <dgm:spPr/>
    </dgm:pt>
    <dgm:pt modelId="{F754FCFC-7358-499F-90CC-6579C7E046F6}" type="pres">
      <dgm:prSet presAssocID="{744F6226-D99D-4E48-AC4F-7B24FD4B6865}" presName="level" presStyleLbl="node1" presStyleIdx="1" presStyleCnt="6">
        <dgm:presLayoutVars>
          <dgm:chMax val="1"/>
          <dgm:bulletEnabled val="1"/>
        </dgm:presLayoutVars>
      </dgm:prSet>
      <dgm:spPr/>
    </dgm:pt>
    <dgm:pt modelId="{9CFD1211-88FB-407A-A45B-B175DE8F123F}" type="pres">
      <dgm:prSet presAssocID="{744F6226-D99D-4E48-AC4F-7B24FD4B686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B76284-67FF-4F5E-9E21-EC17809524EA}" type="pres">
      <dgm:prSet presAssocID="{1A38F001-C341-410D-9C39-0FD1852042A9}" presName="Name8" presStyleCnt="0"/>
      <dgm:spPr/>
    </dgm:pt>
    <dgm:pt modelId="{4AF05FE7-3106-4F08-8333-3C80959DDCE7}" type="pres">
      <dgm:prSet presAssocID="{1A38F001-C341-410D-9C39-0FD1852042A9}" presName="level" presStyleLbl="node1" presStyleIdx="2" presStyleCnt="6">
        <dgm:presLayoutVars>
          <dgm:chMax val="1"/>
          <dgm:bulletEnabled val="1"/>
        </dgm:presLayoutVars>
      </dgm:prSet>
      <dgm:spPr/>
    </dgm:pt>
    <dgm:pt modelId="{DE5BA5B6-C5C4-4376-B4BF-7C8D7110E761}" type="pres">
      <dgm:prSet presAssocID="{1A38F001-C341-410D-9C39-0FD1852042A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0A3A3C-0F06-4FCA-BA4F-298475C10598}" type="pres">
      <dgm:prSet presAssocID="{67A3B972-0CD7-4AA5-93E2-172CFF79F02B}" presName="Name8" presStyleCnt="0"/>
      <dgm:spPr/>
    </dgm:pt>
    <dgm:pt modelId="{A2501C66-3085-4169-A291-E77F50027010}" type="pres">
      <dgm:prSet presAssocID="{67A3B972-0CD7-4AA5-93E2-172CFF79F02B}" presName="level" presStyleLbl="node1" presStyleIdx="3" presStyleCnt="6">
        <dgm:presLayoutVars>
          <dgm:chMax val="1"/>
          <dgm:bulletEnabled val="1"/>
        </dgm:presLayoutVars>
      </dgm:prSet>
      <dgm:spPr/>
    </dgm:pt>
    <dgm:pt modelId="{D46F39DD-7CAF-483D-859A-F61BF8DB860D}" type="pres">
      <dgm:prSet presAssocID="{67A3B972-0CD7-4AA5-93E2-172CFF79F0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FFF7C7F-6731-4B95-9BC9-A1A70724C1BC}" type="pres">
      <dgm:prSet presAssocID="{C35AED39-F275-49D5-A366-71EC2796D829}" presName="Name8" presStyleCnt="0"/>
      <dgm:spPr/>
    </dgm:pt>
    <dgm:pt modelId="{7EAB6FDB-9D79-4D3F-B5F3-E598327008DC}" type="pres">
      <dgm:prSet presAssocID="{C35AED39-F275-49D5-A366-71EC2796D829}" presName="level" presStyleLbl="node1" presStyleIdx="4" presStyleCnt="6">
        <dgm:presLayoutVars>
          <dgm:chMax val="1"/>
          <dgm:bulletEnabled val="1"/>
        </dgm:presLayoutVars>
      </dgm:prSet>
      <dgm:spPr/>
    </dgm:pt>
    <dgm:pt modelId="{38D684C4-AD14-4AF0-8480-89FFFC377D4F}" type="pres">
      <dgm:prSet presAssocID="{C35AED39-F275-49D5-A366-71EC2796D82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BE4394-1F2F-4A2E-9005-A238D37A5FF3}" type="pres">
      <dgm:prSet presAssocID="{CA079CD9-088A-4E3E-B1D7-EAFCDC5AFB74}" presName="Name8" presStyleCnt="0"/>
      <dgm:spPr/>
    </dgm:pt>
    <dgm:pt modelId="{28380A7F-485E-4DBB-8C4B-EBD910D703C2}" type="pres">
      <dgm:prSet presAssocID="{CA079CD9-088A-4E3E-B1D7-EAFCDC5AFB74}" presName="level" presStyleLbl="node1" presStyleIdx="5" presStyleCnt="6">
        <dgm:presLayoutVars>
          <dgm:chMax val="1"/>
          <dgm:bulletEnabled val="1"/>
        </dgm:presLayoutVars>
      </dgm:prSet>
      <dgm:spPr/>
    </dgm:pt>
    <dgm:pt modelId="{9B51D149-E96C-4A95-AA43-0BA5C276A453}" type="pres">
      <dgm:prSet presAssocID="{CA079CD9-088A-4E3E-B1D7-EAFCDC5AFB7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F9A1910-378F-4293-B127-0AA4DB9780ED}" type="presOf" srcId="{1A38F001-C341-410D-9C39-0FD1852042A9}" destId="{4AF05FE7-3106-4F08-8333-3C80959DDCE7}" srcOrd="0" destOrd="0" presId="urn:microsoft.com/office/officeart/2005/8/layout/pyramid1"/>
    <dgm:cxn modelId="{1A378812-98A0-4971-B76C-EA26DD293774}" srcId="{F475F729-EE0C-42F8-912F-90AB27A648DB}" destId="{C35AED39-F275-49D5-A366-71EC2796D829}" srcOrd="4" destOrd="0" parTransId="{ED373ED8-5FD2-40B8-B0BF-AD97C8CC3AD4}" sibTransId="{61654159-1CBA-4ECE-92B7-D9CD6FB01056}"/>
    <dgm:cxn modelId="{C6D13D17-5DA0-4B28-9E13-76C8CB3B06F2}" srcId="{F475F729-EE0C-42F8-912F-90AB27A648DB}" destId="{67A3B972-0CD7-4AA5-93E2-172CFF79F02B}" srcOrd="3" destOrd="0" parTransId="{1C64AEDF-6ED7-4DEE-B67E-A9844D00E612}" sibTransId="{C04B77B5-AE8B-4963-8EB2-AA42BB95B988}"/>
    <dgm:cxn modelId="{B2CB6934-C28D-49DF-A9A8-14CF63457522}" srcId="{F475F729-EE0C-42F8-912F-90AB27A648DB}" destId="{744F6226-D99D-4E48-AC4F-7B24FD4B6865}" srcOrd="1" destOrd="0" parTransId="{ADCAF1C8-61E0-4EBB-8E6C-906C035C6E4C}" sibTransId="{AD4DCF78-A96A-4F3E-8273-10F18CD68DE4}"/>
    <dgm:cxn modelId="{DC0B1336-5D6E-4E07-8862-55CF6AF41695}" type="presOf" srcId="{EDA13C22-12B6-465F-BC11-003B6BE1D1A8}" destId="{45C56144-B50B-47FA-AE43-A0F894049F9E}" srcOrd="1" destOrd="0" presId="urn:microsoft.com/office/officeart/2005/8/layout/pyramid1"/>
    <dgm:cxn modelId="{08D2B363-7CE4-474D-A8E3-8B60AA8551B6}" type="presOf" srcId="{744F6226-D99D-4E48-AC4F-7B24FD4B6865}" destId="{F754FCFC-7358-499F-90CC-6579C7E046F6}" srcOrd="0" destOrd="0" presId="urn:microsoft.com/office/officeart/2005/8/layout/pyramid1"/>
    <dgm:cxn modelId="{F70A116B-EF9F-44A9-9253-CA46B3C1AF22}" type="presOf" srcId="{67A3B972-0CD7-4AA5-93E2-172CFF79F02B}" destId="{D46F39DD-7CAF-483D-859A-F61BF8DB860D}" srcOrd="1" destOrd="0" presId="urn:microsoft.com/office/officeart/2005/8/layout/pyramid1"/>
    <dgm:cxn modelId="{B11B6D50-AC6B-44DB-9DEA-5853B3F497FD}" type="presOf" srcId="{67A3B972-0CD7-4AA5-93E2-172CFF79F02B}" destId="{A2501C66-3085-4169-A291-E77F50027010}" srcOrd="0" destOrd="0" presId="urn:microsoft.com/office/officeart/2005/8/layout/pyramid1"/>
    <dgm:cxn modelId="{C83D1A55-EF84-44A2-9D30-7F620A8564C5}" type="presOf" srcId="{744F6226-D99D-4E48-AC4F-7B24FD4B6865}" destId="{9CFD1211-88FB-407A-A45B-B175DE8F123F}" srcOrd="1" destOrd="0" presId="urn:microsoft.com/office/officeart/2005/8/layout/pyramid1"/>
    <dgm:cxn modelId="{9CD68579-E766-4F3B-B830-A269D46FF6B2}" type="presOf" srcId="{EDA13C22-12B6-465F-BC11-003B6BE1D1A8}" destId="{5F17DB69-C181-420B-B9AE-A98E5E4819E9}" srcOrd="0" destOrd="0" presId="urn:microsoft.com/office/officeart/2005/8/layout/pyramid1"/>
    <dgm:cxn modelId="{171E6883-B0A4-45C8-8198-6C45148D8598}" srcId="{F475F729-EE0C-42F8-912F-90AB27A648DB}" destId="{1A38F001-C341-410D-9C39-0FD1852042A9}" srcOrd="2" destOrd="0" parTransId="{9DE9F6C4-A07D-43CB-B530-F3CDB3708C9D}" sibTransId="{9EB14931-C3AB-4904-8E48-3EB33BF2AE98}"/>
    <dgm:cxn modelId="{7A6C1888-55BE-4FB4-AF18-27E549E9BC9B}" type="presOf" srcId="{C35AED39-F275-49D5-A366-71EC2796D829}" destId="{38D684C4-AD14-4AF0-8480-89FFFC377D4F}" srcOrd="1" destOrd="0" presId="urn:microsoft.com/office/officeart/2005/8/layout/pyramid1"/>
    <dgm:cxn modelId="{FB9D2089-1E31-4D87-82E8-9310B4586BB1}" type="presOf" srcId="{CA079CD9-088A-4E3E-B1D7-EAFCDC5AFB74}" destId="{9B51D149-E96C-4A95-AA43-0BA5C276A453}" srcOrd="1" destOrd="0" presId="urn:microsoft.com/office/officeart/2005/8/layout/pyramid1"/>
    <dgm:cxn modelId="{F7410193-FC93-4A1A-9314-2DE145151C18}" type="presOf" srcId="{C35AED39-F275-49D5-A366-71EC2796D829}" destId="{7EAB6FDB-9D79-4D3F-B5F3-E598327008DC}" srcOrd="0" destOrd="0" presId="urn:microsoft.com/office/officeart/2005/8/layout/pyramid1"/>
    <dgm:cxn modelId="{3AF244AE-B776-4184-83DA-0221CF079788}" type="presOf" srcId="{F475F729-EE0C-42F8-912F-90AB27A648DB}" destId="{479F74E8-11ED-47CF-BB00-4BF327C3154F}" srcOrd="0" destOrd="0" presId="urn:microsoft.com/office/officeart/2005/8/layout/pyramid1"/>
    <dgm:cxn modelId="{D83651BD-B58A-4FBE-9533-B5F16ACD3F71}" srcId="{F475F729-EE0C-42F8-912F-90AB27A648DB}" destId="{CA079CD9-088A-4E3E-B1D7-EAFCDC5AFB74}" srcOrd="5" destOrd="0" parTransId="{365CF743-927C-4211-85DD-61986520C63D}" sibTransId="{0249D4E0-3D28-4D87-9F79-BF3F5EE3B179}"/>
    <dgm:cxn modelId="{E88485C4-73A0-4781-96C0-B910B8DCD6FD}" srcId="{F475F729-EE0C-42F8-912F-90AB27A648DB}" destId="{EDA13C22-12B6-465F-BC11-003B6BE1D1A8}" srcOrd="0" destOrd="0" parTransId="{ACF18662-CB37-4661-A2A8-B657F842CDC5}" sibTransId="{3E8298B1-5931-4B4F-B743-270A44845070}"/>
    <dgm:cxn modelId="{FB4045DF-07D2-4303-95F4-02BC87BA4279}" type="presOf" srcId="{CA079CD9-088A-4E3E-B1D7-EAFCDC5AFB74}" destId="{28380A7F-485E-4DBB-8C4B-EBD910D703C2}" srcOrd="0" destOrd="0" presId="urn:microsoft.com/office/officeart/2005/8/layout/pyramid1"/>
    <dgm:cxn modelId="{443C0DF2-63EB-4219-9B1E-3BE53965A865}" type="presOf" srcId="{1A38F001-C341-410D-9C39-0FD1852042A9}" destId="{DE5BA5B6-C5C4-4376-B4BF-7C8D7110E761}" srcOrd="1" destOrd="0" presId="urn:microsoft.com/office/officeart/2005/8/layout/pyramid1"/>
    <dgm:cxn modelId="{38F51FA1-29D0-4273-B3F3-A0ED7781CACC}" type="presParOf" srcId="{479F74E8-11ED-47CF-BB00-4BF327C3154F}" destId="{F66FB721-93DA-46D1-901D-858DA7AE8BF9}" srcOrd="0" destOrd="0" presId="urn:microsoft.com/office/officeart/2005/8/layout/pyramid1"/>
    <dgm:cxn modelId="{4BB664DB-93F9-4115-AE95-820103DE453B}" type="presParOf" srcId="{F66FB721-93DA-46D1-901D-858DA7AE8BF9}" destId="{5F17DB69-C181-420B-B9AE-A98E5E4819E9}" srcOrd="0" destOrd="0" presId="urn:microsoft.com/office/officeart/2005/8/layout/pyramid1"/>
    <dgm:cxn modelId="{F595AC93-9700-4259-9283-134283ECB601}" type="presParOf" srcId="{F66FB721-93DA-46D1-901D-858DA7AE8BF9}" destId="{45C56144-B50B-47FA-AE43-A0F894049F9E}" srcOrd="1" destOrd="0" presId="urn:microsoft.com/office/officeart/2005/8/layout/pyramid1"/>
    <dgm:cxn modelId="{55CAF7FE-4760-4949-B44D-436F6999EED0}" type="presParOf" srcId="{479F74E8-11ED-47CF-BB00-4BF327C3154F}" destId="{90142917-2B35-47C6-A96F-560E5C51B684}" srcOrd="1" destOrd="0" presId="urn:microsoft.com/office/officeart/2005/8/layout/pyramid1"/>
    <dgm:cxn modelId="{FA21076B-2BBF-4BF5-A2B3-FFE835833587}" type="presParOf" srcId="{90142917-2B35-47C6-A96F-560E5C51B684}" destId="{F754FCFC-7358-499F-90CC-6579C7E046F6}" srcOrd="0" destOrd="0" presId="urn:microsoft.com/office/officeart/2005/8/layout/pyramid1"/>
    <dgm:cxn modelId="{D49412E8-EE0B-4873-A914-41234E2135EF}" type="presParOf" srcId="{90142917-2B35-47C6-A96F-560E5C51B684}" destId="{9CFD1211-88FB-407A-A45B-B175DE8F123F}" srcOrd="1" destOrd="0" presId="urn:microsoft.com/office/officeart/2005/8/layout/pyramid1"/>
    <dgm:cxn modelId="{D741160A-D30E-4AF1-BE7A-A9141A82B063}" type="presParOf" srcId="{479F74E8-11ED-47CF-BB00-4BF327C3154F}" destId="{ADB76284-67FF-4F5E-9E21-EC17809524EA}" srcOrd="2" destOrd="0" presId="urn:microsoft.com/office/officeart/2005/8/layout/pyramid1"/>
    <dgm:cxn modelId="{D5655607-92CA-4FBE-9F8E-5F54564AB309}" type="presParOf" srcId="{ADB76284-67FF-4F5E-9E21-EC17809524EA}" destId="{4AF05FE7-3106-4F08-8333-3C80959DDCE7}" srcOrd="0" destOrd="0" presId="urn:microsoft.com/office/officeart/2005/8/layout/pyramid1"/>
    <dgm:cxn modelId="{C2190C2F-E04C-4AA2-804F-3DA267445DFC}" type="presParOf" srcId="{ADB76284-67FF-4F5E-9E21-EC17809524EA}" destId="{DE5BA5B6-C5C4-4376-B4BF-7C8D7110E761}" srcOrd="1" destOrd="0" presId="urn:microsoft.com/office/officeart/2005/8/layout/pyramid1"/>
    <dgm:cxn modelId="{B9F2FAE7-0893-477C-A794-83BF8D537F64}" type="presParOf" srcId="{479F74E8-11ED-47CF-BB00-4BF327C3154F}" destId="{FB0A3A3C-0F06-4FCA-BA4F-298475C10598}" srcOrd="3" destOrd="0" presId="urn:microsoft.com/office/officeart/2005/8/layout/pyramid1"/>
    <dgm:cxn modelId="{D7C7E54C-4EA9-4FA9-8491-793B04CD0AFD}" type="presParOf" srcId="{FB0A3A3C-0F06-4FCA-BA4F-298475C10598}" destId="{A2501C66-3085-4169-A291-E77F50027010}" srcOrd="0" destOrd="0" presId="urn:microsoft.com/office/officeart/2005/8/layout/pyramid1"/>
    <dgm:cxn modelId="{2CA57DD4-A3C0-44D8-B860-9C083E0F5E98}" type="presParOf" srcId="{FB0A3A3C-0F06-4FCA-BA4F-298475C10598}" destId="{D46F39DD-7CAF-483D-859A-F61BF8DB860D}" srcOrd="1" destOrd="0" presId="urn:microsoft.com/office/officeart/2005/8/layout/pyramid1"/>
    <dgm:cxn modelId="{8D6E1C33-E31F-44EB-849F-B3D9FD419814}" type="presParOf" srcId="{479F74E8-11ED-47CF-BB00-4BF327C3154F}" destId="{9FFF7C7F-6731-4B95-9BC9-A1A70724C1BC}" srcOrd="4" destOrd="0" presId="urn:microsoft.com/office/officeart/2005/8/layout/pyramid1"/>
    <dgm:cxn modelId="{1636C7B7-EF52-448C-B4C2-61AB8E04B4D0}" type="presParOf" srcId="{9FFF7C7F-6731-4B95-9BC9-A1A70724C1BC}" destId="{7EAB6FDB-9D79-4D3F-B5F3-E598327008DC}" srcOrd="0" destOrd="0" presId="urn:microsoft.com/office/officeart/2005/8/layout/pyramid1"/>
    <dgm:cxn modelId="{EA8EBAA1-AAF4-43D2-96A5-C6802BD328BF}" type="presParOf" srcId="{9FFF7C7F-6731-4B95-9BC9-A1A70724C1BC}" destId="{38D684C4-AD14-4AF0-8480-89FFFC377D4F}" srcOrd="1" destOrd="0" presId="urn:microsoft.com/office/officeart/2005/8/layout/pyramid1"/>
    <dgm:cxn modelId="{A9CB4161-ABDE-435D-BCE7-49817753F3EE}" type="presParOf" srcId="{479F74E8-11ED-47CF-BB00-4BF327C3154F}" destId="{48BE4394-1F2F-4A2E-9005-A238D37A5FF3}" srcOrd="5" destOrd="0" presId="urn:microsoft.com/office/officeart/2005/8/layout/pyramid1"/>
    <dgm:cxn modelId="{A9B57331-A1F0-4E29-92BE-77D47CCCC2B2}" type="presParOf" srcId="{48BE4394-1F2F-4A2E-9005-A238D37A5FF3}" destId="{28380A7F-485E-4DBB-8C4B-EBD910D703C2}" srcOrd="0" destOrd="0" presId="urn:microsoft.com/office/officeart/2005/8/layout/pyramid1"/>
    <dgm:cxn modelId="{5C1C6DCA-6F2C-4027-93AD-9845A6A020BC}" type="presParOf" srcId="{48BE4394-1F2F-4A2E-9005-A238D37A5FF3}" destId="{9B51D149-E96C-4A95-AA43-0BA5C276A45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65E57-21D7-465E-937D-22EB2B852F42}">
      <dsp:nvSpPr>
        <dsp:cNvPr id="0" name=""/>
        <dsp:cNvSpPr/>
      </dsp:nvSpPr>
      <dsp:spPr>
        <a:xfrm>
          <a:off x="1078773" y="3231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Гражданский долг</a:t>
          </a:r>
        </a:p>
      </dsp:txBody>
      <dsp:txXfrm>
        <a:off x="1078773" y="3231"/>
        <a:ext cx="2951895" cy="1771137"/>
      </dsp:txXfrm>
    </dsp:sp>
    <dsp:sp modelId="{250F2484-E93B-4769-849F-2309F97964E4}">
      <dsp:nvSpPr>
        <dsp:cNvPr id="0" name=""/>
        <dsp:cNvSpPr/>
      </dsp:nvSpPr>
      <dsp:spPr>
        <a:xfrm>
          <a:off x="4325859" y="3231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Объективные причины затруднения анализа ситуации (плохая видимость/слышимость, дефицит времени/информации)</a:t>
          </a:r>
        </a:p>
      </dsp:txBody>
      <dsp:txXfrm>
        <a:off x="4325859" y="3231"/>
        <a:ext cx="2951895" cy="1771137"/>
      </dsp:txXfrm>
    </dsp:sp>
    <dsp:sp modelId="{EA173BAE-602F-4B20-A2C4-DF3C3513649D}">
      <dsp:nvSpPr>
        <dsp:cNvPr id="0" name=""/>
        <dsp:cNvSpPr/>
      </dsp:nvSpPr>
      <dsp:spPr>
        <a:xfrm>
          <a:off x="7572944" y="3231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Давление группы, стремление завоевать или укрепить свой авторитет</a:t>
          </a:r>
        </a:p>
      </dsp:txBody>
      <dsp:txXfrm>
        <a:off x="7572944" y="3231"/>
        <a:ext cx="2951895" cy="1771137"/>
      </dsp:txXfrm>
    </dsp:sp>
    <dsp:sp modelId="{A84EF54F-F956-4C4B-9474-75C4E1187471}">
      <dsp:nvSpPr>
        <dsp:cNvPr id="0" name=""/>
        <dsp:cNvSpPr/>
      </dsp:nvSpPr>
      <dsp:spPr>
        <a:xfrm>
          <a:off x="1078773" y="2069558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Представление о том, что ситуация/поступок нерискованный</a:t>
          </a:r>
        </a:p>
      </dsp:txBody>
      <dsp:txXfrm>
        <a:off x="1078773" y="2069558"/>
        <a:ext cx="2951895" cy="1771137"/>
      </dsp:txXfrm>
    </dsp:sp>
    <dsp:sp modelId="{DE4BBDBE-3ECA-43A5-890C-8C6CC5E59A6F}">
      <dsp:nvSpPr>
        <dsp:cNvPr id="0" name=""/>
        <dsp:cNvSpPr/>
      </dsp:nvSpPr>
      <dsp:spPr>
        <a:xfrm>
          <a:off x="4325859" y="2069558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Актуальное состояние (аффект, фрустрация, переутомление, подавленное настроение, раздраженность и пр.)</a:t>
          </a:r>
        </a:p>
      </dsp:txBody>
      <dsp:txXfrm>
        <a:off x="4325859" y="2069558"/>
        <a:ext cx="2951895" cy="1771137"/>
      </dsp:txXfrm>
    </dsp:sp>
    <dsp:sp modelId="{942442EA-924F-4892-AD75-DFDF3E913DEF}">
      <dsp:nvSpPr>
        <dsp:cNvPr id="0" name=""/>
        <dsp:cNvSpPr/>
      </dsp:nvSpPr>
      <dsp:spPr>
        <a:xfrm>
          <a:off x="7572944" y="2069558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Чрезмерная самоуверенность</a:t>
          </a:r>
        </a:p>
      </dsp:txBody>
      <dsp:txXfrm>
        <a:off x="7572944" y="2069558"/>
        <a:ext cx="2951895" cy="1771137"/>
      </dsp:txXfrm>
    </dsp:sp>
    <dsp:sp modelId="{DC0D7E87-56B2-4434-84A8-B9FBB90C21C6}">
      <dsp:nvSpPr>
        <dsp:cNvPr id="0" name=""/>
        <dsp:cNvSpPr/>
      </dsp:nvSpPr>
      <dsp:spPr>
        <a:xfrm>
          <a:off x="1078773" y="4135885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Отсутствие опыта</a:t>
          </a:r>
        </a:p>
      </dsp:txBody>
      <dsp:txXfrm>
        <a:off x="1078773" y="4135885"/>
        <a:ext cx="2951895" cy="1771137"/>
      </dsp:txXfrm>
    </dsp:sp>
    <dsp:sp modelId="{C651DBDA-BE63-474A-9CE4-DAD12BDC044E}">
      <dsp:nvSpPr>
        <dsp:cNvPr id="0" name=""/>
        <dsp:cNvSpPr/>
      </dsp:nvSpPr>
      <dsp:spPr>
        <a:xfrm>
          <a:off x="4325859" y="4135885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Неумение предвидеть результат своих поступков</a:t>
          </a:r>
        </a:p>
      </dsp:txBody>
      <dsp:txXfrm>
        <a:off x="4325859" y="4135885"/>
        <a:ext cx="2951895" cy="1771137"/>
      </dsp:txXfrm>
    </dsp:sp>
    <dsp:sp modelId="{7A9395C6-8CFC-4DF7-9179-14DAF1265518}">
      <dsp:nvSpPr>
        <dsp:cNvPr id="0" name=""/>
        <dsp:cNvSpPr/>
      </dsp:nvSpPr>
      <dsp:spPr>
        <a:xfrm>
          <a:off x="7572944" y="4135885"/>
          <a:ext cx="2951895" cy="1771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Эксперимент, проверка своих возможностей</a:t>
          </a:r>
        </a:p>
      </dsp:txBody>
      <dsp:txXfrm>
        <a:off x="7572944" y="4135885"/>
        <a:ext cx="2951895" cy="1771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1DAFC-FAF2-4B87-A972-E9AC381B52BC}">
      <dsp:nvSpPr>
        <dsp:cNvPr id="0" name=""/>
        <dsp:cNvSpPr/>
      </dsp:nvSpPr>
      <dsp:spPr>
        <a:xfrm>
          <a:off x="436052" y="3109"/>
          <a:ext cx="3361239" cy="2016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Недостаток информированности (заблуждения, незнание, мифы)</a:t>
          </a:r>
        </a:p>
      </dsp:txBody>
      <dsp:txXfrm>
        <a:off x="436052" y="3109"/>
        <a:ext cx="3361239" cy="2016743"/>
      </dsp:txXfrm>
    </dsp:sp>
    <dsp:sp modelId="{41AB9B7B-8A4B-46C1-BD3D-86654EE20932}">
      <dsp:nvSpPr>
        <dsp:cNvPr id="0" name=""/>
        <dsp:cNvSpPr/>
      </dsp:nvSpPr>
      <dsp:spPr>
        <a:xfrm>
          <a:off x="4133416" y="3109"/>
          <a:ext cx="3361239" cy="2016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Психологические особенности подросткового возраста</a:t>
          </a:r>
        </a:p>
      </dsp:txBody>
      <dsp:txXfrm>
        <a:off x="4133416" y="3109"/>
        <a:ext cx="3361239" cy="2016743"/>
      </dsp:txXfrm>
    </dsp:sp>
    <dsp:sp modelId="{C46B4DEC-29DB-4D12-9452-C0223C5727AE}">
      <dsp:nvSpPr>
        <dsp:cNvPr id="0" name=""/>
        <dsp:cNvSpPr/>
      </dsp:nvSpPr>
      <dsp:spPr>
        <a:xfrm>
          <a:off x="7830779" y="3109"/>
          <a:ext cx="3361239" cy="2016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Семейное неблагополучие</a:t>
          </a:r>
        </a:p>
      </dsp:txBody>
      <dsp:txXfrm>
        <a:off x="7830779" y="3109"/>
        <a:ext cx="3361239" cy="2016743"/>
      </dsp:txXfrm>
    </dsp:sp>
    <dsp:sp modelId="{8AA81C04-3EF9-4DF5-A7FC-1748F5FD35DF}">
      <dsp:nvSpPr>
        <dsp:cNvPr id="0" name=""/>
        <dsp:cNvSpPr/>
      </dsp:nvSpPr>
      <dsp:spPr>
        <a:xfrm>
          <a:off x="2284734" y="2355976"/>
          <a:ext cx="3361239" cy="2016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Психологическое неблагополучие</a:t>
          </a:r>
        </a:p>
      </dsp:txBody>
      <dsp:txXfrm>
        <a:off x="2284734" y="2355976"/>
        <a:ext cx="3361239" cy="2016743"/>
      </dsp:txXfrm>
    </dsp:sp>
    <dsp:sp modelId="{CBF3B642-A27C-473A-8CC8-2916A9FAB5C7}">
      <dsp:nvSpPr>
        <dsp:cNvPr id="0" name=""/>
        <dsp:cNvSpPr/>
      </dsp:nvSpPr>
      <dsp:spPr>
        <a:xfrm>
          <a:off x="5982097" y="2355976"/>
          <a:ext cx="3361239" cy="2016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Социальное неблагополучие</a:t>
          </a:r>
        </a:p>
      </dsp:txBody>
      <dsp:txXfrm>
        <a:off x="5982097" y="2355976"/>
        <a:ext cx="3361239" cy="2016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A9085-CDD9-4F32-A311-596BACB9AD2C}">
      <dsp:nvSpPr>
        <dsp:cNvPr id="0" name=""/>
        <dsp:cNvSpPr/>
      </dsp:nvSpPr>
      <dsp:spPr>
        <a:xfrm>
          <a:off x="3684490" y="756783"/>
          <a:ext cx="5841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153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961197" y="799429"/>
        <a:ext cx="30737" cy="6147"/>
      </dsp:txXfrm>
    </dsp:sp>
    <dsp:sp modelId="{FB577524-5249-4898-AA3F-7DD15D0B3DC6}">
      <dsp:nvSpPr>
        <dsp:cNvPr id="0" name=""/>
        <dsp:cNvSpPr/>
      </dsp:nvSpPr>
      <dsp:spPr>
        <a:xfrm>
          <a:off x="1013449" y="651"/>
          <a:ext cx="2672840" cy="1603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Оценки других </a:t>
          </a:r>
        </a:p>
      </dsp:txBody>
      <dsp:txXfrm>
        <a:off x="1013449" y="651"/>
        <a:ext cx="2672840" cy="1603704"/>
      </dsp:txXfrm>
    </dsp:sp>
    <dsp:sp modelId="{1E703579-B620-40C4-A25F-59A9D4BBDC49}">
      <dsp:nvSpPr>
        <dsp:cNvPr id="0" name=""/>
        <dsp:cNvSpPr/>
      </dsp:nvSpPr>
      <dsp:spPr>
        <a:xfrm>
          <a:off x="6972083" y="756783"/>
          <a:ext cx="5841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153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248791" y="799429"/>
        <a:ext cx="30737" cy="6147"/>
      </dsp:txXfrm>
    </dsp:sp>
    <dsp:sp modelId="{772D6CC8-B007-4D8D-AC71-E5E72E797293}">
      <dsp:nvSpPr>
        <dsp:cNvPr id="0" name=""/>
        <dsp:cNvSpPr/>
      </dsp:nvSpPr>
      <dsp:spPr>
        <a:xfrm>
          <a:off x="4301043" y="651"/>
          <a:ext cx="2672840" cy="1603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Самоанализ на основе оценок других</a:t>
          </a:r>
        </a:p>
      </dsp:txBody>
      <dsp:txXfrm>
        <a:off x="4301043" y="651"/>
        <a:ext cx="2672840" cy="1603704"/>
      </dsp:txXfrm>
    </dsp:sp>
    <dsp:sp modelId="{36F9BA87-F1E1-42ED-8403-6C6311381D25}">
      <dsp:nvSpPr>
        <dsp:cNvPr id="0" name=""/>
        <dsp:cNvSpPr/>
      </dsp:nvSpPr>
      <dsp:spPr>
        <a:xfrm>
          <a:off x="7588636" y="651"/>
          <a:ext cx="2672840" cy="1603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Выработка собственных критериев оценивания</a:t>
          </a:r>
        </a:p>
      </dsp:txBody>
      <dsp:txXfrm>
        <a:off x="7588636" y="651"/>
        <a:ext cx="2672840" cy="1603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7DB69-C181-420B-B9AE-A98E5E4819E9}">
      <dsp:nvSpPr>
        <dsp:cNvPr id="0" name=""/>
        <dsp:cNvSpPr/>
      </dsp:nvSpPr>
      <dsp:spPr>
        <a:xfrm>
          <a:off x="2420888" y="0"/>
          <a:ext cx="968355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Запрещенные ПАВ</a:t>
          </a:r>
        </a:p>
      </dsp:txBody>
      <dsp:txXfrm>
        <a:off x="2420888" y="0"/>
        <a:ext cx="968355" cy="707584"/>
      </dsp:txXfrm>
    </dsp:sp>
    <dsp:sp modelId="{F754FCFC-7358-499F-90CC-6579C7E046F6}">
      <dsp:nvSpPr>
        <dsp:cNvPr id="0" name=""/>
        <dsp:cNvSpPr/>
      </dsp:nvSpPr>
      <dsp:spPr>
        <a:xfrm>
          <a:off x="1936710" y="707584"/>
          <a:ext cx="1936710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Алкоголь</a:t>
          </a:r>
        </a:p>
      </dsp:txBody>
      <dsp:txXfrm>
        <a:off x="2275635" y="707584"/>
        <a:ext cx="1258861" cy="707584"/>
      </dsp:txXfrm>
    </dsp:sp>
    <dsp:sp modelId="{4AF05FE7-3106-4F08-8333-3C80959DDCE7}">
      <dsp:nvSpPr>
        <dsp:cNvPr id="0" name=""/>
        <dsp:cNvSpPr/>
      </dsp:nvSpPr>
      <dsp:spPr>
        <a:xfrm>
          <a:off x="1452533" y="1415168"/>
          <a:ext cx="2905066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Лекарственные препараты</a:t>
          </a:r>
        </a:p>
      </dsp:txBody>
      <dsp:txXfrm>
        <a:off x="1960919" y="1415168"/>
        <a:ext cx="1888292" cy="707584"/>
      </dsp:txXfrm>
    </dsp:sp>
    <dsp:sp modelId="{A2501C66-3085-4169-A291-E77F50027010}">
      <dsp:nvSpPr>
        <dsp:cNvPr id="0" name=""/>
        <dsp:cNvSpPr/>
      </dsp:nvSpPr>
      <dsp:spPr>
        <a:xfrm>
          <a:off x="968355" y="2122751"/>
          <a:ext cx="3873421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Табачные изделия</a:t>
          </a:r>
        </a:p>
      </dsp:txBody>
      <dsp:txXfrm>
        <a:off x="1646204" y="2122751"/>
        <a:ext cx="2517723" cy="707584"/>
      </dsp:txXfrm>
    </dsp:sp>
    <dsp:sp modelId="{7EAB6FDB-9D79-4D3F-B5F3-E598327008DC}">
      <dsp:nvSpPr>
        <dsp:cNvPr id="0" name=""/>
        <dsp:cNvSpPr/>
      </dsp:nvSpPr>
      <dsp:spPr>
        <a:xfrm>
          <a:off x="484177" y="2830336"/>
          <a:ext cx="4841776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Кофе, чай, какао</a:t>
          </a:r>
        </a:p>
      </dsp:txBody>
      <dsp:txXfrm>
        <a:off x="1331488" y="2830336"/>
        <a:ext cx="3147154" cy="707584"/>
      </dsp:txXfrm>
    </dsp:sp>
    <dsp:sp modelId="{28380A7F-485E-4DBB-8C4B-EBD910D703C2}">
      <dsp:nvSpPr>
        <dsp:cNvPr id="0" name=""/>
        <dsp:cNvSpPr/>
      </dsp:nvSpPr>
      <dsp:spPr>
        <a:xfrm>
          <a:off x="0" y="3537919"/>
          <a:ext cx="5810132" cy="707584"/>
        </a:xfrm>
        <a:prstGeom prst="trapezoid">
          <a:avLst>
            <a:gd name="adj" fmla="val 684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Шоколад, сахар</a:t>
          </a:r>
        </a:p>
      </dsp:txBody>
      <dsp:txXfrm>
        <a:off x="1016773" y="3537919"/>
        <a:ext cx="3776585" cy="707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C6ACD-F6F7-4F73-8E82-2FBB08643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E1420F-F03D-48E2-8100-AF976C6CD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34BB82-10D9-4565-BAC3-D979E002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775DCF-F154-43E7-90A8-751D8372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79240-C1DF-4343-9EA7-4015CA42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6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50DAD-FEF0-4E21-8D2F-E8B19B765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623E6E-C164-4B4C-BCF6-C08E0B104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E9DFCF-F277-40DE-ADCE-6827D4EB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B1E83C-B70E-4C69-BC36-3411B201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E60C2-1B8A-4417-87F4-E7B41356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8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E79E7E-EFCF-450A-BBBF-9D1A3AD65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9BAF65-00A6-41CD-9E07-2DAFE6679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8B78E4-26AE-4364-9BA3-73DE3149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00E97-0D97-44D6-9612-0E2AFB4F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4F476C-6F80-4DC8-B8B8-33ACAEABF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3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A3DE7-1133-486E-AB5E-DA6D6752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09C9A4-533F-45A7-93CE-2B74DD21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BA17BB-3142-4646-BADD-6B28FFCA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2B63B-220A-4156-A1FD-B25EF210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D86746-36BC-4ED4-A3C6-3BFDB540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1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F37E7-5337-4442-8D21-D9C5A9032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AEC2E2-054F-4C32-8101-CFA08FE5C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21D6D-FAAE-471F-9D04-E3FE24B4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589F58-293E-43B0-BC11-B21811AC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E265FB-C07E-4DDD-9BBB-061B645D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2E3E-D995-457E-A8BF-82425B3D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C6037-262B-4140-B543-3A5D3DB55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8B3D5E-2235-4EF1-ABD2-423879DA9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0208EB-2042-49D3-A6FA-94D1DD8C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1A094C-2485-45D2-AF37-61115827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4BE4FF-1A42-446D-B8DC-75F9E9C4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9FE4-A131-49B0-8FA3-D182AC50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1FA3EB-D4F0-4AF1-A36B-791CADE1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94AEDD-9C1A-4D71-B9D0-9C6784031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90C6AF-ACB7-43CE-A327-3929453F3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44CDD4-9C79-44B5-8AD8-2A04897E8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9CA4FE-1CA2-4971-920A-C3650CC1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EB4276-F194-40C2-93E8-D494B857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66DC47-75A9-417D-B981-3FC099C2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0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20908-04C8-468C-8FCF-D88B95F5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95437D-68D1-4F8A-9F36-FA7A294F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5E2E14-52DA-4CAA-9217-308B4DF8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30734D-94E2-4EE8-8401-63B4D594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9BD819-A34C-45CD-A1F1-4249B8F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B4290F-434A-47D0-9FBD-BEA5EF93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220413-CAEF-4038-A201-C9BFB0DC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3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6D7AA-024D-4D12-91E4-4405870A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C5AB0-B11A-46CA-8A7C-15617C18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C849D4-1F8C-487E-A3E7-3B7EEBE39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2C7D98-755F-429F-BD91-76ECB626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51DF18-35AE-4A0A-9A92-9107D82A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824C62-2DBD-443C-8E91-29B44ECE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05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D1966-9775-4DD5-A4BB-AC08E67AB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0CD95A0-824D-4CF7-BCE2-21AF299FE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CEE239-0F81-428B-A3CB-20B8B0C98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77E199-B46F-47A3-8009-664EE76E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786B2-DC08-478F-98FC-882C732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6CAF06-A121-4D1C-BEC7-D250BC53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DDEFC-C16D-4BE0-A696-0381C51C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11AB7-7119-4283-A393-02BCEEDB4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BD2FF1-3F7A-4BD7-BD02-E07FC166E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7346-67A1-4F8F-9D8D-8C5D09199A3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53F52D-08D3-4DC6-94A7-A02D2626E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B0B2F-C2CF-45CA-ADDB-22797247C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F210-55B0-45FF-A66C-233033021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9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EC64F-AE1F-4030-AE3E-52038A43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35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Профилактика рискованного поведения подростков, в т.ч. девиантного и зависимого поведения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E10620-8ED6-48BE-A01E-CA305D58EA9B}"/>
              </a:ext>
            </a:extLst>
          </p:cNvPr>
          <p:cNvSpPr txBox="1"/>
          <p:nvPr/>
        </p:nvSpPr>
        <p:spPr>
          <a:xfrm>
            <a:off x="7236864" y="5970661"/>
            <a:ext cx="463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Москаленко Галина Владимировна,</a:t>
            </a:r>
          </a:p>
          <a:p>
            <a:pPr algn="ctr"/>
            <a:r>
              <a:rPr lang="ru-RU" dirty="0"/>
              <a:t>психолог-консультант, клинический 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42591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791" y="0"/>
            <a:ext cx="1114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Профилактика деструктивного рискованного поведения подростков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439" y="405444"/>
            <a:ext cx="11148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1. Первичная профилактика (до прецедента)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823" y="805554"/>
            <a:ext cx="11245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AutoNum type="arabicPeriod"/>
            </a:pPr>
            <a:r>
              <a:rPr lang="ru-RU" dirty="0"/>
              <a:t>Цель: формирование ценности собственной жизни и здоровья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Формирование представления о важности сохранения физического (отсутствие болезней и повреждений), психологического (хорошее настроение, работоспособность и пр.) и социального (дружеские отношения) здоровья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Формирование навыка сохранения физического, психологического и социального здоровья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Формирование и поддержание партнерских отношений с подростком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Информирование о причинах деструктивного рискованного поведения, а не о видах (!)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Поддержка конструктивного рискованного поведения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endParaRPr lang="ru-RU" dirty="0"/>
          </a:p>
          <a:p>
            <a:r>
              <a:rPr lang="ru-RU" dirty="0"/>
              <a:t>2.  Приемы: беседа, дискуссии на заданные темы, ролевые игры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FB3D75-E7F2-48F4-ADFE-ADE38B0B0D0C}"/>
              </a:ext>
            </a:extLst>
          </p:cNvPr>
          <p:cNvSpPr txBox="1"/>
          <p:nvPr/>
        </p:nvSpPr>
        <p:spPr>
          <a:xfrm>
            <a:off x="519823" y="3667876"/>
            <a:ext cx="11148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2. Вторичная профилактика (после прецедента)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519BE-3442-46BD-B205-BBA9F3034C17}"/>
              </a:ext>
            </a:extLst>
          </p:cNvPr>
          <p:cNvSpPr txBox="1"/>
          <p:nvPr/>
        </p:nvSpPr>
        <p:spPr>
          <a:xfrm>
            <a:off x="519823" y="4098764"/>
            <a:ext cx="11245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AutoNum type="arabicPeriod"/>
            </a:pPr>
            <a:r>
              <a:rPr lang="ru-RU" dirty="0"/>
              <a:t>Цель: предотвратить повторение нежелательного поведения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Формирование и поддержание партнерских отношений с подростком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Информирование о причинах деструктивного рискованного поведения, а не о видах (!)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Поддержка конструктивного рискованного поведения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Формирование навыков </a:t>
            </a:r>
            <a:r>
              <a:rPr lang="ru-RU" dirty="0" err="1"/>
              <a:t>саморегуляции</a:t>
            </a:r>
            <a:endParaRPr lang="ru-RU" dirty="0"/>
          </a:p>
          <a:p>
            <a:pPr marL="380990" indent="-380990">
              <a:buFont typeface="Wingdings" panose="05000000000000000000" pitchFamily="2" charset="2"/>
              <a:buChar char="ü"/>
            </a:pPr>
            <a:r>
              <a:rPr lang="ru-RU" dirty="0"/>
              <a:t>Включение в опыт подростка эпизод деструктивного рискованного поведения, совместный анализ причин</a:t>
            </a:r>
          </a:p>
          <a:p>
            <a:pPr marL="380990" indent="-380990">
              <a:buFont typeface="Wingdings" panose="05000000000000000000" pitchFamily="2" charset="2"/>
              <a:buChar char="ü"/>
            </a:pPr>
            <a:endParaRPr lang="ru-RU" dirty="0"/>
          </a:p>
          <a:p>
            <a:r>
              <a:rPr lang="ru-RU" dirty="0"/>
              <a:t>2.  Приемы: беседа, дискуссии на заданные темы</a:t>
            </a:r>
          </a:p>
        </p:txBody>
      </p:sp>
    </p:spTree>
    <p:extLst>
      <p:ext uri="{BB962C8B-B14F-4D97-AF65-F5344CB8AC3E}">
        <p14:creationId xmlns:p14="http://schemas.microsoft.com/office/powerpoint/2010/main" val="383311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24056" y="51400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Механизм формирования наркотической зависимости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05461006"/>
              </p:ext>
            </p:extLst>
          </p:nvPr>
        </p:nvGraphicFramePr>
        <p:xfrm>
          <a:off x="283703" y="867945"/>
          <a:ext cx="5810132" cy="4245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8176" y="5249036"/>
            <a:ext cx="4801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Рисунок. Скорость формирования наркомании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4056" y="1420130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AutoNum type="arabicPeriod"/>
            </a:pPr>
            <a:r>
              <a:rPr lang="ru-RU" dirty="0"/>
              <a:t>Человек находится в состоянии психического дискомфорта</a:t>
            </a:r>
          </a:p>
          <a:p>
            <a:pPr algn="just">
              <a:buAutoNum type="arabicPeriod"/>
            </a:pPr>
            <a:r>
              <a:rPr lang="ru-RU" dirty="0"/>
              <a:t>Человек употребляет некое вещество и ему становится легче (первая проба)</a:t>
            </a:r>
          </a:p>
          <a:p>
            <a:pPr algn="just">
              <a:buAutoNum type="arabicPeriod"/>
            </a:pPr>
            <a:r>
              <a:rPr lang="ru-RU" dirty="0"/>
              <a:t>Состояние психического дискомфорта возвращается</a:t>
            </a:r>
          </a:p>
          <a:p>
            <a:pPr algn="just">
              <a:buAutoNum type="arabicPeriod"/>
            </a:pPr>
            <a:r>
              <a:rPr lang="ru-RU" dirty="0"/>
              <a:t>Человек повторно применяет вещество для достижения желаемого эффекта</a:t>
            </a:r>
          </a:p>
          <a:p>
            <a:pPr algn="just">
              <a:buAutoNum type="arabicPeriod"/>
            </a:pPr>
            <a:r>
              <a:rPr lang="ru-RU" dirty="0"/>
              <a:t>Формирование психической зависимости, изменение поведения в угоду употребления вещества</a:t>
            </a:r>
          </a:p>
          <a:p>
            <a:pPr algn="just">
              <a:buAutoNum type="arabicPeriod"/>
            </a:pPr>
            <a:r>
              <a:rPr lang="ru-RU" dirty="0"/>
              <a:t>Формирование физической зависимости: вещество включается в физиологические процессы организма</a:t>
            </a:r>
          </a:p>
        </p:txBody>
      </p:sp>
    </p:spTree>
    <p:extLst>
      <p:ext uri="{BB962C8B-B14F-4D97-AF65-F5344CB8AC3E}">
        <p14:creationId xmlns:p14="http://schemas.microsoft.com/office/powerpoint/2010/main" val="271721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87003" y="63202"/>
            <a:ext cx="7017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Особенности подростковой наркотической зависимости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366" y="463312"/>
            <a:ext cx="11425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/>
              <a:t>Почему пробуют ПАВ?</a:t>
            </a:r>
          </a:p>
          <a:p>
            <a:pPr marL="457189" indent="-457189" algn="just">
              <a:buAutoNum type="arabicPeriod"/>
            </a:pPr>
            <a:r>
              <a:rPr lang="ru-RU" dirty="0"/>
              <a:t>Экспериментируют, чтобы изучить и понять себя</a:t>
            </a:r>
          </a:p>
          <a:p>
            <a:pPr marL="457189" indent="-457189" algn="just">
              <a:buAutoNum type="arabicPeriod"/>
            </a:pPr>
            <a:r>
              <a:rPr lang="ru-RU" dirty="0"/>
              <a:t>Не осознают степень опасности из-за подросткового максимализма, малого жизненного опыта, подверженности влиянию, реакции группирования, протестного настроения, эмансипации</a:t>
            </a:r>
          </a:p>
          <a:p>
            <a:pPr marL="457189" indent="-457189" algn="just">
              <a:buAutoNum type="arabicPeriod"/>
            </a:pPr>
            <a:r>
              <a:rPr lang="ru-RU" dirty="0"/>
              <a:t>Пытаются самоутвердиться в значимой группе</a:t>
            </a:r>
          </a:p>
          <a:p>
            <a:pPr marL="457189" indent="-457189" algn="just">
              <a:buAutoNum type="arabicPeriod"/>
            </a:pPr>
            <a:r>
              <a:rPr lang="ru-RU" dirty="0"/>
              <a:t>Ищут и находят «способ» уйти от эмоциональных, социальных и других проблем, с которыми не знают, как справиться.</a:t>
            </a:r>
          </a:p>
          <a:p>
            <a:pPr marL="457189" indent="-457189" algn="just">
              <a:buAutoNum type="arabicPeriod"/>
            </a:pPr>
            <a:r>
              <a:rPr lang="ru-RU" dirty="0"/>
              <a:t>Подражают.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700" y="3070702"/>
            <a:ext cx="115369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Очень сложно в период первых проб (экспериментов) обнаружить, что подросток употребляет ПАВ потому, что:</a:t>
            </a:r>
          </a:p>
          <a:p>
            <a:pPr marL="380990" indent="-380990" algn="just">
              <a:buFont typeface="Wingdings" panose="05000000000000000000" pitchFamily="2" charset="2"/>
              <a:buChar char="ü"/>
            </a:pPr>
            <a:r>
              <a:rPr lang="ru-RU" dirty="0"/>
              <a:t>Взрослые, как правило, бессознательно отрицают вероятность употребления запрещенных ПАВ подростком</a:t>
            </a:r>
          </a:p>
          <a:p>
            <a:pPr marL="380990" indent="-380990" algn="just">
              <a:buFont typeface="Wingdings" panose="05000000000000000000" pitchFamily="2" charset="2"/>
              <a:buChar char="ü"/>
            </a:pPr>
            <a:r>
              <a:rPr lang="ru-RU" dirty="0"/>
              <a:t>Явные признаки употребления на первых порах заметны очень непродолжительный период времени (от нескольких минут до пары часов)</a:t>
            </a:r>
          </a:p>
          <a:p>
            <a:pPr marL="380990" indent="-380990" algn="just">
              <a:buFont typeface="Wingdings" panose="05000000000000000000" pitchFamily="2" charset="2"/>
              <a:buChar char="ü"/>
            </a:pPr>
            <a:r>
              <a:rPr lang="ru-RU" dirty="0"/>
              <a:t>Подростки очень изобретательны, когда хотят что-то скрыть</a:t>
            </a:r>
          </a:p>
        </p:txBody>
      </p:sp>
    </p:spTree>
    <p:extLst>
      <p:ext uri="{BB962C8B-B14F-4D97-AF65-F5344CB8AC3E}">
        <p14:creationId xmlns:p14="http://schemas.microsoft.com/office/powerpoint/2010/main" val="63935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09894" y="142146"/>
            <a:ext cx="7479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Вариант первичной профилактики наркотической зависимости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992" y="663308"/>
            <a:ext cx="1047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Цель:</a:t>
            </a:r>
            <a:r>
              <a:rPr lang="ru-RU" dirty="0"/>
              <a:t> </a:t>
            </a:r>
          </a:p>
          <a:p>
            <a:pPr algn="just"/>
            <a:r>
              <a:rPr lang="ru-RU" b="1" dirty="0"/>
              <a:t>Задачи:</a:t>
            </a:r>
          </a:p>
          <a:p>
            <a:pPr algn="just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EA7E5-6F66-45E1-B1B5-77F3A03318AA}"/>
              </a:ext>
            </a:extLst>
          </p:cNvPr>
          <p:cNvSpPr txBox="1"/>
          <p:nvPr/>
        </p:nvSpPr>
        <p:spPr>
          <a:xfrm>
            <a:off x="2777393" y="3053340"/>
            <a:ext cx="7479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Вариант вторичной профилактики наркотической зависимости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AF67A1-8592-4CD5-99FC-E402036A7D75}"/>
              </a:ext>
            </a:extLst>
          </p:cNvPr>
          <p:cNvSpPr/>
          <p:nvPr/>
        </p:nvSpPr>
        <p:spPr>
          <a:xfrm>
            <a:off x="1095449" y="663308"/>
            <a:ext cx="10843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допустить первой пробы запрещенного ПАВ, формирование негативного отношения к запрещенным ПАВ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86D005-CD5F-458A-A1B6-2C725A330447}"/>
              </a:ext>
            </a:extLst>
          </p:cNvPr>
          <p:cNvSpPr/>
          <p:nvPr/>
        </p:nvSpPr>
        <p:spPr>
          <a:xfrm>
            <a:off x="420961" y="1221601"/>
            <a:ext cx="11432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Информирование об психологических особенностях подросткового возраста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08F02F-C671-459C-B6B0-02C83AE4F521}"/>
              </a:ext>
            </a:extLst>
          </p:cNvPr>
          <p:cNvSpPr/>
          <p:nvPr/>
        </p:nvSpPr>
        <p:spPr>
          <a:xfrm>
            <a:off x="420961" y="1526430"/>
            <a:ext cx="11432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2. Поощрение социально-одобряемых форм экспериментирования и риска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511648B-4F1D-44A3-8AC9-740D77B0B016}"/>
              </a:ext>
            </a:extLst>
          </p:cNvPr>
          <p:cNvSpPr/>
          <p:nvPr/>
        </p:nvSpPr>
        <p:spPr>
          <a:xfrm>
            <a:off x="420961" y="1806502"/>
            <a:ext cx="11432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3. Психологическая поддержка в объективно и субъективно трудных ситуациях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781F88A-B806-479E-B102-6928B7D56999}"/>
              </a:ext>
            </a:extLst>
          </p:cNvPr>
          <p:cNvSpPr/>
          <p:nvPr/>
        </p:nvSpPr>
        <p:spPr>
          <a:xfrm>
            <a:off x="420961" y="2125559"/>
            <a:ext cx="11610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 Формирование навыка поддержания физического, психологического и социального здоровья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09BAB06-1EBD-4A6F-996A-5D4E4B5A272E}"/>
              </a:ext>
            </a:extLst>
          </p:cNvPr>
          <p:cNvSpPr/>
          <p:nvPr/>
        </p:nvSpPr>
        <p:spPr>
          <a:xfrm>
            <a:off x="420961" y="2427553"/>
            <a:ext cx="1141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5. Обеспечить подростку возможность быть в ситуации успеха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93ABB-7555-42B9-8627-7D3C4DCEEB38}"/>
              </a:ext>
            </a:extLst>
          </p:cNvPr>
          <p:cNvSpPr txBox="1"/>
          <p:nvPr/>
        </p:nvSpPr>
        <p:spPr>
          <a:xfrm>
            <a:off x="519548" y="3428810"/>
            <a:ext cx="984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Цель:</a:t>
            </a:r>
            <a:r>
              <a:rPr lang="ru-RU" dirty="0"/>
              <a:t> </a:t>
            </a:r>
          </a:p>
          <a:p>
            <a:pPr algn="just"/>
            <a:r>
              <a:rPr lang="ru-RU" b="1" dirty="0"/>
              <a:t>Задачи:</a:t>
            </a:r>
          </a:p>
          <a:p>
            <a:pPr algn="just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EA1629-3C3D-4F27-9E3B-B54AA4D81644}"/>
              </a:ext>
            </a:extLst>
          </p:cNvPr>
          <p:cNvSpPr/>
          <p:nvPr/>
        </p:nvSpPr>
        <p:spPr>
          <a:xfrm>
            <a:off x="1215811" y="3429190"/>
            <a:ext cx="472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помочь подростку перестать употреблять ПАВ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D953E2D-74C9-46F0-8915-03F49139A472}"/>
              </a:ext>
            </a:extLst>
          </p:cNvPr>
          <p:cNvSpPr/>
          <p:nvPr/>
        </p:nvSpPr>
        <p:spPr>
          <a:xfrm>
            <a:off x="571460" y="4245466"/>
            <a:ext cx="11281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2. Сформировать мотивацию отказа от употребления ПАВ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4BB85AA-11E2-46AA-BAD7-AC6255DB477C}"/>
              </a:ext>
            </a:extLst>
          </p:cNvPr>
          <p:cNvSpPr/>
          <p:nvPr/>
        </p:nvSpPr>
        <p:spPr>
          <a:xfrm>
            <a:off x="571460" y="4877076"/>
            <a:ext cx="11281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 Обратить к специалисту (врач психиатр-нарколог, клинический психолог) или в группы взаимопомощи (например, Анонимные наркозависимые).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16D7E41-A30E-4542-936D-B4D7E4505FB6}"/>
              </a:ext>
            </a:extLst>
          </p:cNvPr>
          <p:cNvSpPr/>
          <p:nvPr/>
        </p:nvSpPr>
        <p:spPr>
          <a:xfrm>
            <a:off x="571460" y="4546053"/>
            <a:ext cx="11281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3. Замещение употребления ПАВ социально-полезной деятельностью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ED637F-33BC-44C8-83C6-5B5AD2963432}"/>
              </a:ext>
            </a:extLst>
          </p:cNvPr>
          <p:cNvSpPr/>
          <p:nvPr/>
        </p:nvSpPr>
        <p:spPr>
          <a:xfrm>
            <a:off x="571460" y="3975079"/>
            <a:ext cx="4907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/>
              <a:t>Выявить причины начала употребления ПАВ</a:t>
            </a:r>
          </a:p>
        </p:txBody>
      </p:sp>
    </p:spTree>
    <p:extLst>
      <p:ext uri="{BB962C8B-B14F-4D97-AF65-F5344CB8AC3E}">
        <p14:creationId xmlns:p14="http://schemas.microsoft.com/office/powerpoint/2010/main" val="35072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1" grpId="0"/>
      <p:bldP spid="13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6F2AF2-3F11-402A-8CC0-B136A21D552F}"/>
              </a:ext>
            </a:extLst>
          </p:cNvPr>
          <p:cNvSpPr txBox="1"/>
          <p:nvPr/>
        </p:nvSpPr>
        <p:spPr>
          <a:xfrm>
            <a:off x="2447925" y="2505670"/>
            <a:ext cx="7652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11601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7380" y="203728"/>
            <a:ext cx="5184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Риск (в психологии)</a:t>
            </a:r>
          </a:p>
          <a:p>
            <a:pPr algn="just"/>
            <a:r>
              <a:rPr lang="ru-RU" dirty="0"/>
              <a:t>– это </a:t>
            </a:r>
            <a:r>
              <a:rPr lang="ru-RU" b="1" dirty="0"/>
              <a:t>мера ожидаемого</a:t>
            </a:r>
            <a:r>
              <a:rPr lang="ru-RU" dirty="0"/>
              <a:t> неблагополучия при неуспехе в деятельности;</a:t>
            </a:r>
          </a:p>
          <a:p>
            <a:pPr algn="just"/>
            <a:r>
              <a:rPr lang="ru-RU" dirty="0"/>
              <a:t>-  это </a:t>
            </a:r>
            <a:r>
              <a:rPr lang="ru-RU" b="1" dirty="0"/>
              <a:t>действие</a:t>
            </a:r>
            <a:r>
              <a:rPr lang="ru-RU" dirty="0"/>
              <a:t>, в том или ином отношении грозящее субъекту потерей (проигрышем, травмой, ущербом);</a:t>
            </a:r>
          </a:p>
          <a:p>
            <a:pPr algn="just"/>
            <a:r>
              <a:rPr lang="ru-RU" dirty="0"/>
              <a:t>-   это </a:t>
            </a:r>
            <a:r>
              <a:rPr lang="ru-RU" b="1" dirty="0"/>
              <a:t>ситуация</a:t>
            </a:r>
            <a:r>
              <a:rPr lang="ru-RU" dirty="0"/>
              <a:t> выбора между двумя возможными вариантами действия: менее привлекательным, но более надежным, и более привлекательным, но менее надежным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951984" y="377751"/>
            <a:ext cx="288032" cy="2688299"/>
          </a:xfrm>
          <a:prstGeom prst="rightBrace">
            <a:avLst>
              <a:gd name="adj1" fmla="val 8333"/>
              <a:gd name="adj2" fmla="val 49682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4639" y="906292"/>
            <a:ext cx="45438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/>
              <a:t>Рискованное поведение</a:t>
            </a:r>
          </a:p>
          <a:p>
            <a:pPr algn="just"/>
            <a:r>
              <a:rPr lang="ru-RU" sz="2000" dirty="0"/>
              <a:t>- это  система действий, направленная на привлекательную цель, достижение которой сопряжено с элементом опасности, угрозой потери, неуспеха.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B193CA-43F8-4F54-9038-82DC751B1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24" y="3791950"/>
            <a:ext cx="4926489" cy="289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4C57043-ECA0-4150-8E23-2AA248508B6E}"/>
              </a:ext>
            </a:extLst>
          </p:cNvPr>
          <p:cNvSpPr/>
          <p:nvPr/>
        </p:nvSpPr>
        <p:spPr>
          <a:xfrm>
            <a:off x="842680" y="3592174"/>
            <a:ext cx="1583807" cy="2085102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EDAE261-0455-45E1-99EC-8921988C4603}"/>
              </a:ext>
            </a:extLst>
          </p:cNvPr>
          <p:cNvSpPr/>
          <p:nvPr/>
        </p:nvSpPr>
        <p:spPr>
          <a:xfrm>
            <a:off x="3678516" y="3592174"/>
            <a:ext cx="1583807" cy="2085102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04C74-367C-442C-9945-BAE414975428}"/>
              </a:ext>
            </a:extLst>
          </p:cNvPr>
          <p:cNvSpPr txBox="1"/>
          <p:nvPr/>
        </p:nvSpPr>
        <p:spPr>
          <a:xfrm>
            <a:off x="1253070" y="3937042"/>
            <a:ext cx="763029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67" dirty="0"/>
              <a:t>Зона </a:t>
            </a:r>
          </a:p>
          <a:p>
            <a:pPr algn="ctr"/>
            <a:r>
              <a:rPr lang="ru-RU" sz="1867" dirty="0"/>
              <a:t>риска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A9A792-ECB3-42FB-AF4C-62B627426C44}"/>
              </a:ext>
            </a:extLst>
          </p:cNvPr>
          <p:cNvSpPr txBox="1"/>
          <p:nvPr/>
        </p:nvSpPr>
        <p:spPr>
          <a:xfrm>
            <a:off x="4088906" y="3937041"/>
            <a:ext cx="763029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67" dirty="0"/>
              <a:t>Зона </a:t>
            </a:r>
          </a:p>
          <a:p>
            <a:pPr algn="ctr"/>
            <a:r>
              <a:rPr lang="ru-RU" sz="1867" dirty="0"/>
              <a:t>риска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C72A63-3638-4AE2-900C-465E42790314}"/>
              </a:ext>
            </a:extLst>
          </p:cNvPr>
          <p:cNvSpPr txBox="1"/>
          <p:nvPr/>
        </p:nvSpPr>
        <p:spPr>
          <a:xfrm>
            <a:off x="6414187" y="3532178"/>
            <a:ext cx="57778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AutoNum type="arabicPeriod"/>
            </a:pPr>
            <a:r>
              <a:rPr lang="ru-RU" dirty="0"/>
              <a:t>Переоценка надежности единичных случаев.</a:t>
            </a:r>
          </a:p>
          <a:p>
            <a:pPr marL="457189" indent="-457189">
              <a:buAutoNum type="arabicPeriod"/>
            </a:pPr>
            <a:r>
              <a:rPr lang="ru-RU" dirty="0"/>
              <a:t>Переоценка ярких событий.</a:t>
            </a:r>
          </a:p>
          <a:p>
            <a:pPr marL="457189" indent="-457189">
              <a:buAutoNum type="arabicPeriod"/>
            </a:pPr>
            <a:r>
              <a:rPr lang="ru-RU" dirty="0"/>
              <a:t>Переоценка собственного опыта.</a:t>
            </a:r>
          </a:p>
          <a:p>
            <a:pPr marL="457189" indent="-457189">
              <a:buAutoNum type="arabicPeriod"/>
            </a:pPr>
            <a:r>
              <a:rPr lang="ru-RU" dirty="0"/>
              <a:t>Признание своего мнения единственно верным.</a:t>
            </a:r>
          </a:p>
          <a:p>
            <a:pPr marL="457189" indent="-457189">
              <a:buAutoNum type="arabicPeriod"/>
            </a:pPr>
            <a:r>
              <a:rPr lang="ru-RU" dirty="0"/>
              <a:t>Ошибка в «точке отсчета» риска.</a:t>
            </a:r>
          </a:p>
          <a:p>
            <a:pPr marL="457189" indent="-457189">
              <a:buAutoNum type="arabicPeriod"/>
            </a:pPr>
            <a:r>
              <a:rPr lang="ru-RU" dirty="0"/>
              <a:t>Недооценка маловероятных событий и переоценка вероятных.</a:t>
            </a:r>
          </a:p>
          <a:p>
            <a:pPr marL="457189" indent="-457189">
              <a:buAutoNum type="arabicPeriod"/>
            </a:pPr>
            <a:r>
              <a:rPr lang="ru-RU" dirty="0"/>
              <a:t>Установление связи между последовательными, несвязанными событиями.</a:t>
            </a:r>
          </a:p>
          <a:p>
            <a:pPr marL="457189" indent="-457189">
              <a:buAutoNum type="arabicPeriod"/>
            </a:pPr>
            <a:endParaRPr lang="ru-RU" dirty="0"/>
          </a:p>
          <a:p>
            <a:pPr marL="457189" indent="-457189">
              <a:buAutoNum type="arabicPeriod"/>
            </a:pPr>
            <a:endParaRPr lang="ru-RU" dirty="0"/>
          </a:p>
          <a:p>
            <a:pPr marL="457189" indent="-457189">
              <a:buAutoNum type="arabicPeriod"/>
            </a:pP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71B0D7-8344-47EA-85D3-48C48F306AEC}"/>
              </a:ext>
            </a:extLst>
          </p:cNvPr>
          <p:cNvSpPr txBox="1"/>
          <p:nvPr/>
        </p:nvSpPr>
        <p:spPr>
          <a:xfrm>
            <a:off x="6584639" y="3066050"/>
            <a:ext cx="508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Ошибки оценка степени риска</a:t>
            </a:r>
          </a:p>
        </p:txBody>
      </p:sp>
    </p:spTree>
    <p:extLst>
      <p:ext uri="{BB962C8B-B14F-4D97-AF65-F5344CB8AC3E}">
        <p14:creationId xmlns:p14="http://schemas.microsoft.com/office/powerpoint/2010/main" val="139691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42185E-D366-4407-856F-356F11884695}"/>
              </a:ext>
            </a:extLst>
          </p:cNvPr>
          <p:cNvSpPr txBox="1"/>
          <p:nvPr/>
        </p:nvSpPr>
        <p:spPr>
          <a:xfrm>
            <a:off x="3971893" y="90436"/>
            <a:ext cx="424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Рискованное поведение подростков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A75D1-C4DD-457C-AAD3-1B590901F875}"/>
              </a:ext>
            </a:extLst>
          </p:cNvPr>
          <p:cNvSpPr txBox="1"/>
          <p:nvPr/>
        </p:nvSpPr>
        <p:spPr>
          <a:xfrm>
            <a:off x="773723" y="773723"/>
            <a:ext cx="473277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Конструктивное</a:t>
            </a:r>
          </a:p>
          <a:p>
            <a:pPr algn="just"/>
            <a:r>
              <a:rPr lang="ru-RU" dirty="0"/>
              <a:t>Помогает развивать определенные качества личности, преодолевать страхи, адаптироваться в обществе, достигать целей, пробовать новое, расширять круг общения. Подростки конструктивно оспаривают авторитет взрослого, демонстрируя самостоятельность и способность решать поставленные перед ними задачи.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220BC-12F1-4234-9866-730A972A9368}"/>
              </a:ext>
            </a:extLst>
          </p:cNvPr>
          <p:cNvSpPr txBox="1"/>
          <p:nvPr/>
        </p:nvSpPr>
        <p:spPr>
          <a:xfrm>
            <a:off x="6764215" y="773723"/>
            <a:ext cx="473277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Деструктивное</a:t>
            </a:r>
          </a:p>
          <a:p>
            <a:pPr algn="just"/>
            <a:r>
              <a:rPr lang="ru-RU" dirty="0"/>
              <a:t>Опасные для жизни и здоровья виды деятельности. Подростки включаются или сами создают сами ситуации угрозы для жизни и здоровья.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3474F1D-093A-40F5-9E56-C7EA372F0D33}"/>
              </a:ext>
            </a:extLst>
          </p:cNvPr>
          <p:cNvCxnSpPr/>
          <p:nvPr/>
        </p:nvCxnSpPr>
        <p:spPr>
          <a:xfrm flipH="1">
            <a:off x="4863402" y="490546"/>
            <a:ext cx="231112" cy="19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979A1774-5F2C-4DFE-B878-B4C07BA6F28F}"/>
              </a:ext>
            </a:extLst>
          </p:cNvPr>
          <p:cNvCxnSpPr/>
          <p:nvPr/>
        </p:nvCxnSpPr>
        <p:spPr>
          <a:xfrm>
            <a:off x="7496070" y="535763"/>
            <a:ext cx="221064" cy="137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1C89B42-5027-4C94-B8CF-BF5E3A5DC4E4}"/>
              </a:ext>
            </a:extLst>
          </p:cNvPr>
          <p:cNvSpPr txBox="1"/>
          <p:nvPr/>
        </p:nvSpPr>
        <p:spPr>
          <a:xfrm>
            <a:off x="773724" y="3642223"/>
            <a:ext cx="47327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Вступить в группу по интересам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Признаться в любви, пригласить на свидание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Заниматься спортом, участвовать в соревнованиях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Выбирать школьные задания повышенного уровня сложности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Участвовать в волонтерской деятельности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Работать по найму или фриланс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2B5E25-FE74-40A6-BAB2-AA6D65030866}"/>
              </a:ext>
            </a:extLst>
          </p:cNvPr>
          <p:cNvSpPr txBox="1"/>
          <p:nvPr/>
        </p:nvSpPr>
        <p:spPr>
          <a:xfrm>
            <a:off x="6685504" y="2463889"/>
            <a:ext cx="5127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Прогулки по крышам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Покорение высот без снаряжения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Исследование подземных сооружений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Исследование заброшенных зданий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Прогулки по железнодорожным путям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Отклоняющееся от возрастной, социальной или нравственной нормы поведение: употребление алкоголя и запрещенных ПАВ, ранние и/или беспорядочные сексуальные контакты, правонарушения и преступления и пр.</a:t>
            </a:r>
          </a:p>
        </p:txBody>
      </p:sp>
    </p:spTree>
    <p:extLst>
      <p:ext uri="{BB962C8B-B14F-4D97-AF65-F5344CB8AC3E}">
        <p14:creationId xmlns:p14="http://schemas.microsoft.com/office/powerpoint/2010/main" val="44614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04C454-E751-413A-B257-5BB6FC153540}"/>
              </a:ext>
            </a:extLst>
          </p:cNvPr>
          <p:cNvSpPr txBox="1"/>
          <p:nvPr/>
        </p:nvSpPr>
        <p:spPr>
          <a:xfrm>
            <a:off x="4050183" y="90435"/>
            <a:ext cx="4091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Причины рискованного поведения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929B856-381E-4097-91FE-28AE1EA60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651454"/>
              </p:ext>
            </p:extLst>
          </p:nvPr>
        </p:nvGraphicFramePr>
        <p:xfrm>
          <a:off x="223297" y="621173"/>
          <a:ext cx="11603614" cy="5910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26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21991" y="398049"/>
            <a:ext cx="1114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Факторы риска деструктивного рискованного поведения подростка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216256204"/>
              </p:ext>
            </p:extLst>
          </p:nvPr>
        </p:nvGraphicFramePr>
        <p:xfrm>
          <a:off x="281964" y="1110570"/>
          <a:ext cx="11628072" cy="437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43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A152AB-B7BD-4B50-BC9A-E94610E4BC12}"/>
              </a:ext>
            </a:extLst>
          </p:cNvPr>
          <p:cNvSpPr txBox="1"/>
          <p:nvPr/>
        </p:nvSpPr>
        <p:spPr>
          <a:xfrm>
            <a:off x="2089368" y="244741"/>
            <a:ext cx="8664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Некоторые специфические особенности подросткового возраста (11-15 лет)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478EB53-ED6C-4438-BAE3-F0D6AE2AC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59032"/>
              </p:ext>
            </p:extLst>
          </p:nvPr>
        </p:nvGraphicFramePr>
        <p:xfrm>
          <a:off x="424916" y="835770"/>
          <a:ext cx="11342167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265">
                  <a:extLst>
                    <a:ext uri="{9D8B030D-6E8A-4147-A177-3AD203B41FA5}">
                      <a16:colId xmlns:a16="http://schemas.microsoft.com/office/drawing/2014/main" val="679002681"/>
                    </a:ext>
                  </a:extLst>
                </a:gridCol>
                <a:gridCol w="8304902">
                  <a:extLst>
                    <a:ext uri="{9D8B030D-6E8A-4147-A177-3AD203B41FA5}">
                      <a16:colId xmlns:a16="http://schemas.microsoft.com/office/drawing/2014/main" val="159532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Ощущение и восприятие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Как у взрослых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728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Память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Появляется логическая память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79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Мышление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Развивается ло</a:t>
                      </a:r>
                      <a:r>
                        <a:rPr lang="ru-RU" sz="2000" b="0" dirty="0"/>
                        <a:t>гическое мышление, может анализировать абстрактные идеи, оперировать гипотезами, пробовать нестандартный подход к известной проблеме, появляется критичность, появляется индивидуальный стиль мышления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7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Эмоции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Могут быть перепады настроения, преобладает агрессивность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Ведущая потребность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Общение со сверстниками, принадлежность к группе, в автономии и самоутверждении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92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Ведущая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Интимно-личностное общение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5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Новообразование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Чувство взрослости, множество внутриличностных конфликтов, формирование разных аспектов представлений о себе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4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91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7C4460-49BB-4463-B49B-CC3D1DC39143}"/>
              </a:ext>
            </a:extLst>
          </p:cNvPr>
          <p:cNvSpPr txBox="1"/>
          <p:nvPr/>
        </p:nvSpPr>
        <p:spPr>
          <a:xfrm>
            <a:off x="2224646" y="120315"/>
            <a:ext cx="7568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Чувство взрослости подростка</a:t>
            </a:r>
          </a:p>
          <a:p>
            <a:pPr algn="ctr"/>
            <a:r>
              <a:rPr lang="ru-RU" sz="2000" dirty="0"/>
              <a:t>(отношение к себе как к взрослому, требование этого же от других)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CAE3C7-AA6B-412C-9260-54AF04822ED2}"/>
              </a:ext>
            </a:extLst>
          </p:cNvPr>
          <p:cNvSpPr txBox="1"/>
          <p:nvPr/>
        </p:nvSpPr>
        <p:spPr>
          <a:xfrm>
            <a:off x="130342" y="986590"/>
            <a:ext cx="3814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Подражание внешним признакам</a:t>
            </a:r>
          </a:p>
          <a:p>
            <a:pPr algn="just"/>
            <a:r>
              <a:rPr lang="ru-RU" dirty="0"/>
              <a:t>Мальчики подражают «настоящему мужчине», девочке – «настоящей женщине».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7A60B-279B-44D6-BDDE-CBCF131102F8}"/>
              </a:ext>
            </a:extLst>
          </p:cNvPr>
          <p:cNvSpPr txBox="1"/>
          <p:nvPr/>
        </p:nvSpPr>
        <p:spPr>
          <a:xfrm>
            <a:off x="4188995" y="986590"/>
            <a:ext cx="3814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Интеллектуальная взрослость</a:t>
            </a:r>
          </a:p>
          <a:p>
            <a:pPr algn="just"/>
            <a:r>
              <a:rPr lang="ru-RU" dirty="0"/>
              <a:t>Стремление что-либо узнать, стать лучшим в какой-либо области знания или творчества.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A95DCE-FA15-4BA6-BFA9-10DE0B45BA7F}"/>
              </a:ext>
            </a:extLst>
          </p:cNvPr>
          <p:cNvSpPr txBox="1"/>
          <p:nvPr/>
        </p:nvSpPr>
        <p:spPr>
          <a:xfrm>
            <a:off x="8151395" y="986589"/>
            <a:ext cx="3814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Социальная взрослость</a:t>
            </a:r>
          </a:p>
          <a:p>
            <a:pPr algn="just"/>
            <a:r>
              <a:rPr lang="ru-RU" dirty="0"/>
              <a:t>Стремление заботиться о близких, иметь свой заработок, освоить навыки.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A40AA-CB67-4D8C-AF3A-26984EBCE835}"/>
              </a:ext>
            </a:extLst>
          </p:cNvPr>
          <p:cNvSpPr txBox="1"/>
          <p:nvPr/>
        </p:nvSpPr>
        <p:spPr>
          <a:xfrm>
            <a:off x="3093445" y="2389750"/>
            <a:ext cx="6005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Представление подростка о себе</a:t>
            </a:r>
          </a:p>
          <a:p>
            <a:pPr algn="ctr"/>
            <a:r>
              <a:rPr lang="ru-RU" dirty="0"/>
              <a:t>(отличительные особенности от других возрастных этапов</a:t>
            </a:r>
            <a:r>
              <a:rPr lang="ru-RU" sz="2000" b="1" dirty="0"/>
              <a:t>)</a:t>
            </a:r>
            <a:endParaRPr lang="ru-RU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B6CF1-8554-42E0-ADD6-F1451B34C6D6}"/>
              </a:ext>
            </a:extLst>
          </p:cNvPr>
          <p:cNvSpPr txBox="1"/>
          <p:nvPr/>
        </p:nvSpPr>
        <p:spPr>
          <a:xfrm flipH="1">
            <a:off x="371583" y="3193754"/>
            <a:ext cx="114961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Появляется физическое Я (представление о своем теле и внешности)</a:t>
            </a:r>
          </a:p>
          <a:p>
            <a:pPr marL="342900" indent="-342900">
              <a:buAutoNum type="arabicPeriod"/>
            </a:pPr>
            <a:r>
              <a:rPr lang="ru-RU" dirty="0"/>
              <a:t>Появляется когнитивное Я (представление о своих когнитивных способностях)</a:t>
            </a:r>
          </a:p>
          <a:p>
            <a:pPr marL="342900" indent="-342900">
              <a:buAutoNum type="arabicPeriod"/>
            </a:pPr>
            <a:r>
              <a:rPr lang="ru-RU" dirty="0"/>
              <a:t>Появляется поведенческое Я (представление о своих свойствах, проявляемых или нет в поведении)</a:t>
            </a:r>
          </a:p>
          <a:p>
            <a:pPr marL="342900" indent="-342900">
              <a:buAutoNum type="arabicPeriod"/>
            </a:pPr>
            <a:r>
              <a:rPr lang="ru-RU" dirty="0"/>
              <a:t>Появляется идеальное Я (представление о том, каким хотелось бы быть)</a:t>
            </a:r>
          </a:p>
          <a:p>
            <a:pPr marL="342900" indent="-342900">
              <a:buAutoNum type="arabicPeriod"/>
            </a:pPr>
            <a:r>
              <a:rPr lang="ru-RU" dirty="0"/>
              <a:t>Самооценка неустойчивая, по общему уровню – низкая.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2E6A39C4-1C4B-4308-BED6-B3E476D395C4}"/>
              </a:ext>
            </a:extLst>
          </p:cNvPr>
          <p:cNvGraphicFramePr/>
          <p:nvPr/>
        </p:nvGraphicFramePr>
        <p:xfrm>
          <a:off x="371583" y="4944978"/>
          <a:ext cx="11274927" cy="160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88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CB3C2D-BCD2-4AF3-B3A2-D12E85E7F7B1}"/>
              </a:ext>
            </a:extLst>
          </p:cNvPr>
          <p:cNvSpPr txBox="1"/>
          <p:nvPr/>
        </p:nvSpPr>
        <p:spPr>
          <a:xfrm>
            <a:off x="3234287" y="96253"/>
            <a:ext cx="5723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Типичные подростковые поведенческие реакции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73B2F-27E7-4CFA-9DBA-6E7DA47A5BD8}"/>
              </a:ext>
            </a:extLst>
          </p:cNvPr>
          <p:cNvSpPr txBox="1"/>
          <p:nvPr/>
        </p:nvSpPr>
        <p:spPr>
          <a:xfrm>
            <a:off x="405063" y="585066"/>
            <a:ext cx="113818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/>
              <a:t>Реакция увлечения (часто меняется)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Варианты: интеллектуально-эстетические (глубокий интерес к любимому занятию), телесно-мануальные (развитие и улучшение своего тела), накопительские (коллекционирование чего-либо), информационно-коммуникативные (стремление получить новую информацию, общаться со сверстниками).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2. Реакция группирования.</a:t>
            </a:r>
          </a:p>
          <a:p>
            <a:pPr algn="just"/>
            <a:r>
              <a:rPr lang="ru-RU" dirty="0"/>
              <a:t>Потребность в интимно-личностном общении со сверстниками, в формировании неформальных групп (компаний), стремление быть частью референтной группы.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3. Реакция эмансипации.</a:t>
            </a:r>
          </a:p>
          <a:p>
            <a:pPr algn="just"/>
            <a:r>
              <a:rPr lang="ru-RU" dirty="0"/>
              <a:t>С одной стороны стремление освободиться от опеки родителей, но с другой – отчаянная нужда в их заботе, любви и опеке.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4. Реакция, связанная с формирующимся самосознанием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Поиски ответов на вопрос «Кто я?» могут сопровождаться экспериментированием с поведением, нарушением социальных норм, вызывающим поведением или, напротив, обнаруживается замкнутость и отстраненность.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5. Реакция, связанная с возникновением сексуального влечения.</a:t>
            </a:r>
          </a:p>
          <a:p>
            <a:pPr algn="just"/>
            <a:r>
              <a:rPr lang="ru-RU" dirty="0"/>
              <a:t>Экспериментирование со внешностью, мастурбация, первый сексуальный опыт. Борьба между любопытством попробовать, идеализацией сексуальных и романтических отношений и стыдом. Идеализация объекта влечения. Невозможность увидеть в одном человеке и объект любви, и сексуального партнера.</a:t>
            </a:r>
          </a:p>
        </p:txBody>
      </p:sp>
    </p:spTree>
    <p:extLst>
      <p:ext uri="{BB962C8B-B14F-4D97-AF65-F5344CB8AC3E}">
        <p14:creationId xmlns:p14="http://schemas.microsoft.com/office/powerpoint/2010/main" val="409506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DB47FF-F8FB-47CA-A075-69EC7E0C8A03}"/>
              </a:ext>
            </a:extLst>
          </p:cNvPr>
          <p:cNvSpPr txBox="1"/>
          <p:nvPr/>
        </p:nvSpPr>
        <p:spPr>
          <a:xfrm>
            <a:off x="3781616" y="0"/>
            <a:ext cx="4628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Отклоняющееся поведение подростков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A3A17-7EAC-4B19-9259-E59A925AE73C}"/>
              </a:ext>
            </a:extLst>
          </p:cNvPr>
          <p:cNvSpPr txBox="1"/>
          <p:nvPr/>
        </p:nvSpPr>
        <p:spPr>
          <a:xfrm>
            <a:off x="230605" y="551289"/>
            <a:ext cx="117307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dirty="0" err="1"/>
              <a:t>Аддиктивное</a:t>
            </a:r>
            <a:r>
              <a:rPr lang="ru-RU" sz="1600" dirty="0"/>
              <a:t> (формирование химической и/или нехимической зависимости) – уход от реальности. </a:t>
            </a:r>
          </a:p>
          <a:p>
            <a:pPr algn="just"/>
            <a:r>
              <a:rPr lang="ru-RU" sz="1600" dirty="0"/>
              <a:t>Возможные причины: незнание как помочь себе справиться с эмоциональными трудностями, взрослость через подражание, результат реакции группирования.</a:t>
            </a:r>
          </a:p>
          <a:p>
            <a:pPr algn="just"/>
            <a:r>
              <a:rPr lang="ru-RU" sz="1600" dirty="0"/>
              <a:t>Возможные варианты: алкоголь, запрещенные ПАВ, курение, компьютерные игры, игровые автоматы, ставки, еда, спорт.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2. </a:t>
            </a:r>
            <a:r>
              <a:rPr lang="ru-RU" sz="1600" b="1" dirty="0" err="1"/>
              <a:t>Патохарактереологическое</a:t>
            </a:r>
            <a:r>
              <a:rPr lang="ru-RU" sz="1600" dirty="0"/>
              <a:t> (возникшее на базе патологических свойств характера) – болезненное противостояние реальности.</a:t>
            </a:r>
          </a:p>
          <a:p>
            <a:pPr algn="just"/>
            <a:r>
              <a:rPr lang="ru-RU" sz="1600" dirty="0"/>
              <a:t>Возможные причины: психофизиологические особенности, наследственность, семейное воспитание, психотравмирующие ситуации.</a:t>
            </a:r>
          </a:p>
          <a:p>
            <a:pPr algn="just"/>
            <a:r>
              <a:rPr lang="ru-RU" sz="1600" dirty="0"/>
              <a:t>Возможные варианты: разного рода расстройства личности (пограничное, тревожно-</a:t>
            </a:r>
            <a:r>
              <a:rPr lang="ru-RU" sz="1600" dirty="0" err="1"/>
              <a:t>фобическое</a:t>
            </a:r>
            <a:r>
              <a:rPr lang="ru-RU" sz="1600" dirty="0"/>
              <a:t>, тревожно-депрессивное, асоциальное и др.).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3. </a:t>
            </a:r>
            <a:r>
              <a:rPr lang="ru-RU" sz="1600" b="1" dirty="0" err="1"/>
              <a:t>Делинквентное</a:t>
            </a:r>
            <a:r>
              <a:rPr lang="ru-RU" sz="1600" dirty="0"/>
              <a:t> (проступки, хулиганство, преступления) – противоборство с реальностью.</a:t>
            </a:r>
          </a:p>
          <a:p>
            <a:pPr algn="just"/>
            <a:r>
              <a:rPr lang="ru-RU" sz="1600" dirty="0"/>
              <a:t>Возможные причины: нарушение процесса предвосхищения своих поступков, наличие неудовлетворенных потребностей в уважении, принятии и/или самоутверждения, результат реакции группирования.</a:t>
            </a:r>
          </a:p>
          <a:p>
            <a:pPr algn="just"/>
            <a:r>
              <a:rPr lang="ru-RU" sz="1600" dirty="0"/>
              <a:t>Возможные варианты: разного рода административные правонарушения и уголовные преступления.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4. </a:t>
            </a:r>
            <a:r>
              <a:rPr lang="ru-RU" sz="1600" b="1" dirty="0"/>
              <a:t>Основанное на </a:t>
            </a:r>
            <a:r>
              <a:rPr lang="ru-RU" sz="1600" b="1" dirty="0" err="1"/>
              <a:t>гиперспособностях</a:t>
            </a:r>
            <a:r>
              <a:rPr lang="ru-RU" sz="1600" b="1" dirty="0"/>
              <a:t> </a:t>
            </a:r>
            <a:r>
              <a:rPr lang="ru-RU" sz="1600" dirty="0"/>
              <a:t>– игнорирование реальности.</a:t>
            </a:r>
          </a:p>
          <a:p>
            <a:pPr algn="just"/>
            <a:r>
              <a:rPr lang="ru-RU" sz="1600" dirty="0"/>
              <a:t>Возможные причины: неприспособленность к «бытовой» жизни в силу специфики своей одаренности (гениальности).</a:t>
            </a:r>
          </a:p>
          <a:p>
            <a:pPr algn="just"/>
            <a:r>
              <a:rPr lang="ru-RU" sz="1600" dirty="0"/>
              <a:t>Возможные варианты: «чудаковатость», сверхценные увлечения (трудоголизм, </a:t>
            </a:r>
            <a:r>
              <a:rPr lang="ru-RU" sz="1600" dirty="0" err="1"/>
              <a:t>гемблинг</a:t>
            </a:r>
            <a:r>
              <a:rPr lang="ru-RU" sz="1600" dirty="0"/>
              <a:t>, фанатизм, «философская интоксикация»).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5. </a:t>
            </a:r>
            <a:r>
              <a:rPr lang="ru-RU" sz="1600" b="1" dirty="0"/>
              <a:t>Расстройство влечений.</a:t>
            </a:r>
          </a:p>
          <a:p>
            <a:pPr algn="just"/>
            <a:r>
              <a:rPr lang="ru-RU" sz="1600" dirty="0"/>
              <a:t>Возможные причины: причины не ясны.</a:t>
            </a:r>
          </a:p>
          <a:p>
            <a:pPr algn="just"/>
            <a:r>
              <a:rPr lang="ru-RU" sz="1600" dirty="0"/>
              <a:t>Возможные варианты: пиромания, клептомания, бродяжничество.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3218336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1513</Words>
  <Application>Microsoft Office PowerPoint</Application>
  <PresentationFormat>Широкоэкранный</PresentationFormat>
  <Paragraphs>185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Профилактика рискованного поведения подростков, в т.ч. девиантного и зависимого поведения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выгорания  (в ходе осуществления общественной деятельности, волонтерской деятельности и др. социального служения)</dc:title>
  <dc:creator>Галина Москаленко</dc:creator>
  <cp:lastModifiedBy>Галина Москаленко</cp:lastModifiedBy>
  <cp:revision>22</cp:revision>
  <dcterms:created xsi:type="dcterms:W3CDTF">2024-04-09T13:12:33Z</dcterms:created>
  <dcterms:modified xsi:type="dcterms:W3CDTF">2024-04-26T07:46:51Z</dcterms:modified>
</cp:coreProperties>
</file>