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8"/>
  </p:notesMasterIdLst>
  <p:handoutMasterIdLst>
    <p:handoutMasterId r:id="rId19"/>
  </p:handoutMasterIdLst>
  <p:sldIdLst>
    <p:sldId id="333" r:id="rId5"/>
    <p:sldId id="282" r:id="rId6"/>
    <p:sldId id="346" r:id="rId7"/>
    <p:sldId id="351" r:id="rId8"/>
    <p:sldId id="350" r:id="rId9"/>
    <p:sldId id="334" r:id="rId10"/>
    <p:sldId id="335" r:id="rId11"/>
    <p:sldId id="338" r:id="rId12"/>
    <p:sldId id="354" r:id="rId13"/>
    <p:sldId id="353" r:id="rId14"/>
    <p:sldId id="352" r:id="rId15"/>
    <p:sldId id="347" r:id="rId16"/>
    <p:sldId id="349" r:id="rId17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4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69" d="100"/>
          <a:sy n="69" d="100"/>
        </p:scale>
        <p:origin x="276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1A6A7-3872-4ADF-B41F-4BA4EE1529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2DF37-78D4-4FE7-AEA4-77A2D522130B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Общественные и религиозные организации (объединения)</a:t>
          </a:r>
        </a:p>
      </dgm:t>
    </dgm:pt>
    <dgm:pt modelId="{0CB585D5-BD7E-4628-8BC9-76B3B6F5684E}" type="parTrans" cxnId="{98D08B14-EE36-4501-B0C1-6218FA582858}">
      <dgm:prSet/>
      <dgm:spPr/>
      <dgm:t>
        <a:bodyPr/>
        <a:lstStyle/>
        <a:p>
          <a:endParaRPr lang="ru-RU"/>
        </a:p>
      </dgm:t>
    </dgm:pt>
    <dgm:pt modelId="{B27F6335-6778-4895-8191-6D05CF4B209A}" type="sibTrans" cxnId="{98D08B14-EE36-4501-B0C1-6218FA582858}">
      <dgm:prSet/>
      <dgm:spPr/>
      <dgm:t>
        <a:bodyPr/>
        <a:lstStyle/>
        <a:p>
          <a:endParaRPr lang="ru-RU"/>
        </a:p>
      </dgm:t>
    </dgm:pt>
    <dgm:pt modelId="{11A47631-5EE5-4FC0-ACE6-FCD34BE2270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Общины коренных малочисленных народов РФ</a:t>
          </a:r>
        </a:p>
      </dgm:t>
    </dgm:pt>
    <dgm:pt modelId="{DD7484D7-0D79-40F6-9EE0-D984DC769566}" type="parTrans" cxnId="{04256CA3-0E5B-420A-9EE4-44385FB1E6BB}">
      <dgm:prSet/>
      <dgm:spPr/>
      <dgm:t>
        <a:bodyPr/>
        <a:lstStyle/>
        <a:p>
          <a:endParaRPr lang="ru-RU"/>
        </a:p>
      </dgm:t>
    </dgm:pt>
    <dgm:pt modelId="{5E2BB1D8-781D-4677-9237-EF86416B3BFF}" type="sibTrans" cxnId="{04256CA3-0E5B-420A-9EE4-44385FB1E6BB}">
      <dgm:prSet/>
      <dgm:spPr/>
      <dgm:t>
        <a:bodyPr/>
        <a:lstStyle/>
        <a:p>
          <a:endParaRPr lang="ru-RU"/>
        </a:p>
      </dgm:t>
    </dgm:pt>
    <dgm:pt modelId="{D12EE89E-F17F-42B7-AD50-0F637E0C424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Казачьи общества</a:t>
          </a:r>
        </a:p>
      </dgm:t>
    </dgm:pt>
    <dgm:pt modelId="{50EC3BFC-C78B-4BBD-9EDC-F7E801637432}" type="parTrans" cxnId="{CDEB0E97-A786-496D-B802-C3ED6D4AAAE4}">
      <dgm:prSet/>
      <dgm:spPr/>
      <dgm:t>
        <a:bodyPr/>
        <a:lstStyle/>
        <a:p>
          <a:endParaRPr lang="ru-RU"/>
        </a:p>
      </dgm:t>
    </dgm:pt>
    <dgm:pt modelId="{FA4C54C5-92B9-4890-8F7F-4AFBB6057C13}" type="sibTrans" cxnId="{CDEB0E97-A786-496D-B802-C3ED6D4AAAE4}">
      <dgm:prSet/>
      <dgm:spPr/>
      <dgm:t>
        <a:bodyPr/>
        <a:lstStyle/>
        <a:p>
          <a:endParaRPr lang="ru-RU"/>
        </a:p>
      </dgm:t>
    </dgm:pt>
    <dgm:pt modelId="{8E6B8827-F7C7-41F0-B86C-3D031AB79488}" type="pres">
      <dgm:prSet presAssocID="{FB21A6A7-3872-4ADF-B41F-4BA4EE152958}" presName="linear" presStyleCnt="0">
        <dgm:presLayoutVars>
          <dgm:dir/>
          <dgm:animLvl val="lvl"/>
          <dgm:resizeHandles val="exact"/>
        </dgm:presLayoutVars>
      </dgm:prSet>
      <dgm:spPr/>
    </dgm:pt>
    <dgm:pt modelId="{15FEF44F-D0BB-4DB4-B383-617C17ABFC32}" type="pres">
      <dgm:prSet presAssocID="{F8A2DF37-78D4-4FE7-AEA4-77A2D522130B}" presName="parentLin" presStyleCnt="0"/>
      <dgm:spPr/>
    </dgm:pt>
    <dgm:pt modelId="{0495AF86-21C8-486F-9257-2EA883BFF634}" type="pres">
      <dgm:prSet presAssocID="{F8A2DF37-78D4-4FE7-AEA4-77A2D522130B}" presName="parentLeftMargin" presStyleLbl="node1" presStyleIdx="0" presStyleCnt="3"/>
      <dgm:spPr/>
    </dgm:pt>
    <dgm:pt modelId="{66EE324C-DB0F-479A-9809-173B09F35D02}" type="pres">
      <dgm:prSet presAssocID="{F8A2DF37-78D4-4FE7-AEA4-77A2D522130B}" presName="parentText" presStyleLbl="node1" presStyleIdx="0" presStyleCnt="3" custScaleX="114719">
        <dgm:presLayoutVars>
          <dgm:chMax val="0"/>
          <dgm:bulletEnabled val="1"/>
        </dgm:presLayoutVars>
      </dgm:prSet>
      <dgm:spPr/>
    </dgm:pt>
    <dgm:pt modelId="{C3E630D9-8855-4624-B754-000F50DA2EBE}" type="pres">
      <dgm:prSet presAssocID="{F8A2DF37-78D4-4FE7-AEA4-77A2D522130B}" presName="negativeSpace" presStyleCnt="0"/>
      <dgm:spPr/>
    </dgm:pt>
    <dgm:pt modelId="{35F2CBAB-C8B7-4221-A48C-F18D4B338948}" type="pres">
      <dgm:prSet presAssocID="{F8A2DF37-78D4-4FE7-AEA4-77A2D522130B}" presName="childText" presStyleLbl="conFgAcc1" presStyleIdx="0" presStyleCnt="3">
        <dgm:presLayoutVars>
          <dgm:bulletEnabled val="1"/>
        </dgm:presLayoutVars>
      </dgm:prSet>
      <dgm:spPr/>
    </dgm:pt>
    <dgm:pt modelId="{32482393-A6CE-435A-B388-F401F329A0A7}" type="pres">
      <dgm:prSet presAssocID="{B27F6335-6778-4895-8191-6D05CF4B209A}" presName="spaceBetweenRectangles" presStyleCnt="0"/>
      <dgm:spPr/>
    </dgm:pt>
    <dgm:pt modelId="{3BBD1691-3BD2-4980-95A4-89BD90CB9750}" type="pres">
      <dgm:prSet presAssocID="{11A47631-5EE5-4FC0-ACE6-FCD34BE2270C}" presName="parentLin" presStyleCnt="0"/>
      <dgm:spPr/>
    </dgm:pt>
    <dgm:pt modelId="{6DB7F896-9C1F-410D-B9F2-B68783695919}" type="pres">
      <dgm:prSet presAssocID="{11A47631-5EE5-4FC0-ACE6-FCD34BE2270C}" presName="parentLeftMargin" presStyleLbl="node1" presStyleIdx="0" presStyleCnt="3"/>
      <dgm:spPr/>
    </dgm:pt>
    <dgm:pt modelId="{BB10B259-5FB8-465E-B526-99BEE3091708}" type="pres">
      <dgm:prSet presAssocID="{11A47631-5EE5-4FC0-ACE6-FCD34BE2270C}" presName="parentText" presStyleLbl="node1" presStyleIdx="1" presStyleCnt="3" custScaleX="113853">
        <dgm:presLayoutVars>
          <dgm:chMax val="0"/>
          <dgm:bulletEnabled val="1"/>
        </dgm:presLayoutVars>
      </dgm:prSet>
      <dgm:spPr/>
    </dgm:pt>
    <dgm:pt modelId="{9A0153F6-0BF8-43AA-8D45-80DF98CECCD8}" type="pres">
      <dgm:prSet presAssocID="{11A47631-5EE5-4FC0-ACE6-FCD34BE2270C}" presName="negativeSpace" presStyleCnt="0"/>
      <dgm:spPr/>
    </dgm:pt>
    <dgm:pt modelId="{1FC3F89F-3C7B-44EC-9541-C2B44B50C4A9}" type="pres">
      <dgm:prSet presAssocID="{11A47631-5EE5-4FC0-ACE6-FCD34BE2270C}" presName="childText" presStyleLbl="conFgAcc1" presStyleIdx="1" presStyleCnt="3">
        <dgm:presLayoutVars>
          <dgm:bulletEnabled val="1"/>
        </dgm:presLayoutVars>
      </dgm:prSet>
      <dgm:spPr/>
    </dgm:pt>
    <dgm:pt modelId="{FFBBBD67-3DC0-42DF-A171-4F130BF56DE6}" type="pres">
      <dgm:prSet presAssocID="{5E2BB1D8-781D-4677-9237-EF86416B3BFF}" presName="spaceBetweenRectangles" presStyleCnt="0"/>
      <dgm:spPr/>
    </dgm:pt>
    <dgm:pt modelId="{B389D724-6F84-49A3-ABC6-F3B31B7F50A4}" type="pres">
      <dgm:prSet presAssocID="{D12EE89E-F17F-42B7-AD50-0F637E0C4246}" presName="parentLin" presStyleCnt="0"/>
      <dgm:spPr/>
    </dgm:pt>
    <dgm:pt modelId="{7A487FD4-3A3D-49FE-B6F2-2DFC63A59E1D}" type="pres">
      <dgm:prSet presAssocID="{D12EE89E-F17F-42B7-AD50-0F637E0C4246}" presName="parentLeftMargin" presStyleLbl="node1" presStyleIdx="1" presStyleCnt="3"/>
      <dgm:spPr/>
    </dgm:pt>
    <dgm:pt modelId="{52C1F5ED-137B-4066-B400-1BBA03F48524}" type="pres">
      <dgm:prSet presAssocID="{D12EE89E-F17F-42B7-AD50-0F637E0C42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B1652D-2B2D-4889-9A28-CB94C6ED9424}" type="pres">
      <dgm:prSet presAssocID="{D12EE89E-F17F-42B7-AD50-0F637E0C4246}" presName="negativeSpace" presStyleCnt="0"/>
      <dgm:spPr/>
    </dgm:pt>
    <dgm:pt modelId="{CD236393-D167-499D-BB18-4042EB0BFCED}" type="pres">
      <dgm:prSet presAssocID="{D12EE89E-F17F-42B7-AD50-0F637E0C42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D08B14-EE36-4501-B0C1-6218FA582858}" srcId="{FB21A6A7-3872-4ADF-B41F-4BA4EE152958}" destId="{F8A2DF37-78D4-4FE7-AEA4-77A2D522130B}" srcOrd="0" destOrd="0" parTransId="{0CB585D5-BD7E-4628-8BC9-76B3B6F5684E}" sibTransId="{B27F6335-6778-4895-8191-6D05CF4B209A}"/>
    <dgm:cxn modelId="{2715FE39-1EB4-4D66-BBD2-FED8AEF08186}" type="presOf" srcId="{F8A2DF37-78D4-4FE7-AEA4-77A2D522130B}" destId="{0495AF86-21C8-486F-9257-2EA883BFF634}" srcOrd="0" destOrd="0" presId="urn:microsoft.com/office/officeart/2005/8/layout/list1"/>
    <dgm:cxn modelId="{D661393F-DE68-4DF4-986C-A8CA7B3C1FB3}" type="presOf" srcId="{11A47631-5EE5-4FC0-ACE6-FCD34BE2270C}" destId="{6DB7F896-9C1F-410D-B9F2-B68783695919}" srcOrd="0" destOrd="0" presId="urn:microsoft.com/office/officeart/2005/8/layout/list1"/>
    <dgm:cxn modelId="{B8F95566-6937-4246-84A3-B2A9D94D6562}" type="presOf" srcId="{11A47631-5EE5-4FC0-ACE6-FCD34BE2270C}" destId="{BB10B259-5FB8-465E-B526-99BEE3091708}" srcOrd="1" destOrd="0" presId="urn:microsoft.com/office/officeart/2005/8/layout/list1"/>
    <dgm:cxn modelId="{9201FB6B-F5D1-4526-8F1A-719AC27DBFD9}" type="presOf" srcId="{D12EE89E-F17F-42B7-AD50-0F637E0C4246}" destId="{7A487FD4-3A3D-49FE-B6F2-2DFC63A59E1D}" srcOrd="0" destOrd="0" presId="urn:microsoft.com/office/officeart/2005/8/layout/list1"/>
    <dgm:cxn modelId="{D31BBD57-150A-44B3-868B-DAB709507C47}" type="presOf" srcId="{D12EE89E-F17F-42B7-AD50-0F637E0C4246}" destId="{52C1F5ED-137B-4066-B400-1BBA03F48524}" srcOrd="1" destOrd="0" presId="urn:microsoft.com/office/officeart/2005/8/layout/list1"/>
    <dgm:cxn modelId="{3E3E9B83-7F5C-49A8-A6D8-BC208599C249}" type="presOf" srcId="{F8A2DF37-78D4-4FE7-AEA4-77A2D522130B}" destId="{66EE324C-DB0F-479A-9809-173B09F35D02}" srcOrd="1" destOrd="0" presId="urn:microsoft.com/office/officeart/2005/8/layout/list1"/>
    <dgm:cxn modelId="{CDEB0E97-A786-496D-B802-C3ED6D4AAAE4}" srcId="{FB21A6A7-3872-4ADF-B41F-4BA4EE152958}" destId="{D12EE89E-F17F-42B7-AD50-0F637E0C4246}" srcOrd="2" destOrd="0" parTransId="{50EC3BFC-C78B-4BBD-9EDC-F7E801637432}" sibTransId="{FA4C54C5-92B9-4890-8F7F-4AFBB6057C13}"/>
    <dgm:cxn modelId="{04256CA3-0E5B-420A-9EE4-44385FB1E6BB}" srcId="{FB21A6A7-3872-4ADF-B41F-4BA4EE152958}" destId="{11A47631-5EE5-4FC0-ACE6-FCD34BE2270C}" srcOrd="1" destOrd="0" parTransId="{DD7484D7-0D79-40F6-9EE0-D984DC769566}" sibTransId="{5E2BB1D8-781D-4677-9237-EF86416B3BFF}"/>
    <dgm:cxn modelId="{E1D318C0-212D-4B94-87E2-27B81D9DC8F0}" type="presOf" srcId="{FB21A6A7-3872-4ADF-B41F-4BA4EE152958}" destId="{8E6B8827-F7C7-41F0-B86C-3D031AB79488}" srcOrd="0" destOrd="0" presId="urn:microsoft.com/office/officeart/2005/8/layout/list1"/>
    <dgm:cxn modelId="{79D367DF-94A8-4717-866A-794E59E11508}" type="presParOf" srcId="{8E6B8827-F7C7-41F0-B86C-3D031AB79488}" destId="{15FEF44F-D0BB-4DB4-B383-617C17ABFC32}" srcOrd="0" destOrd="0" presId="urn:microsoft.com/office/officeart/2005/8/layout/list1"/>
    <dgm:cxn modelId="{A8BD7CC1-0B6F-4074-B650-478E87C0972C}" type="presParOf" srcId="{15FEF44F-D0BB-4DB4-B383-617C17ABFC32}" destId="{0495AF86-21C8-486F-9257-2EA883BFF634}" srcOrd="0" destOrd="0" presId="urn:microsoft.com/office/officeart/2005/8/layout/list1"/>
    <dgm:cxn modelId="{0A56FED1-B2E5-4987-9BC5-22DE67DA6ADF}" type="presParOf" srcId="{15FEF44F-D0BB-4DB4-B383-617C17ABFC32}" destId="{66EE324C-DB0F-479A-9809-173B09F35D02}" srcOrd="1" destOrd="0" presId="urn:microsoft.com/office/officeart/2005/8/layout/list1"/>
    <dgm:cxn modelId="{49530263-AEF9-47AE-AC62-E7504466EF9B}" type="presParOf" srcId="{8E6B8827-F7C7-41F0-B86C-3D031AB79488}" destId="{C3E630D9-8855-4624-B754-000F50DA2EBE}" srcOrd="1" destOrd="0" presId="urn:microsoft.com/office/officeart/2005/8/layout/list1"/>
    <dgm:cxn modelId="{6C57A7BE-588B-456E-B6E2-7AF2D2CF573D}" type="presParOf" srcId="{8E6B8827-F7C7-41F0-B86C-3D031AB79488}" destId="{35F2CBAB-C8B7-4221-A48C-F18D4B338948}" srcOrd="2" destOrd="0" presId="urn:microsoft.com/office/officeart/2005/8/layout/list1"/>
    <dgm:cxn modelId="{D2B15FDE-E387-40F5-AA37-06049E0D0855}" type="presParOf" srcId="{8E6B8827-F7C7-41F0-B86C-3D031AB79488}" destId="{32482393-A6CE-435A-B388-F401F329A0A7}" srcOrd="3" destOrd="0" presId="urn:microsoft.com/office/officeart/2005/8/layout/list1"/>
    <dgm:cxn modelId="{B3A23000-8E8F-485C-BAB1-31CD0733EBE2}" type="presParOf" srcId="{8E6B8827-F7C7-41F0-B86C-3D031AB79488}" destId="{3BBD1691-3BD2-4980-95A4-89BD90CB9750}" srcOrd="4" destOrd="0" presId="urn:microsoft.com/office/officeart/2005/8/layout/list1"/>
    <dgm:cxn modelId="{2A9AA1A7-0C71-430E-9D87-D45256E8C11A}" type="presParOf" srcId="{3BBD1691-3BD2-4980-95A4-89BD90CB9750}" destId="{6DB7F896-9C1F-410D-B9F2-B68783695919}" srcOrd="0" destOrd="0" presId="urn:microsoft.com/office/officeart/2005/8/layout/list1"/>
    <dgm:cxn modelId="{14DED8CF-A731-4D1B-9866-0F55608A7752}" type="presParOf" srcId="{3BBD1691-3BD2-4980-95A4-89BD90CB9750}" destId="{BB10B259-5FB8-465E-B526-99BEE3091708}" srcOrd="1" destOrd="0" presId="urn:microsoft.com/office/officeart/2005/8/layout/list1"/>
    <dgm:cxn modelId="{E9AF2F25-C8A6-4598-9859-62095F5952CF}" type="presParOf" srcId="{8E6B8827-F7C7-41F0-B86C-3D031AB79488}" destId="{9A0153F6-0BF8-43AA-8D45-80DF98CECCD8}" srcOrd="5" destOrd="0" presId="urn:microsoft.com/office/officeart/2005/8/layout/list1"/>
    <dgm:cxn modelId="{13E5E9CC-CD7D-4BC5-ABA7-70E2724086B8}" type="presParOf" srcId="{8E6B8827-F7C7-41F0-B86C-3D031AB79488}" destId="{1FC3F89F-3C7B-44EC-9541-C2B44B50C4A9}" srcOrd="6" destOrd="0" presId="urn:microsoft.com/office/officeart/2005/8/layout/list1"/>
    <dgm:cxn modelId="{FFD0291E-7160-4098-B8A3-289A229707D7}" type="presParOf" srcId="{8E6B8827-F7C7-41F0-B86C-3D031AB79488}" destId="{FFBBBD67-3DC0-42DF-A171-4F130BF56DE6}" srcOrd="7" destOrd="0" presId="urn:microsoft.com/office/officeart/2005/8/layout/list1"/>
    <dgm:cxn modelId="{2873F1DA-3C4F-4643-BD64-025A9633C7BC}" type="presParOf" srcId="{8E6B8827-F7C7-41F0-B86C-3D031AB79488}" destId="{B389D724-6F84-49A3-ABC6-F3B31B7F50A4}" srcOrd="8" destOrd="0" presId="urn:microsoft.com/office/officeart/2005/8/layout/list1"/>
    <dgm:cxn modelId="{3470C17A-CE47-49DB-BB18-6D29D99C502D}" type="presParOf" srcId="{B389D724-6F84-49A3-ABC6-F3B31B7F50A4}" destId="{7A487FD4-3A3D-49FE-B6F2-2DFC63A59E1D}" srcOrd="0" destOrd="0" presId="urn:microsoft.com/office/officeart/2005/8/layout/list1"/>
    <dgm:cxn modelId="{4D75AA2C-A9BD-43B1-BD0C-A0463ABEAF93}" type="presParOf" srcId="{B389D724-6F84-49A3-ABC6-F3B31B7F50A4}" destId="{52C1F5ED-137B-4066-B400-1BBA03F48524}" srcOrd="1" destOrd="0" presId="urn:microsoft.com/office/officeart/2005/8/layout/list1"/>
    <dgm:cxn modelId="{23197D89-3F95-44C9-9989-BCA4C4EB5A88}" type="presParOf" srcId="{8E6B8827-F7C7-41F0-B86C-3D031AB79488}" destId="{48B1652D-2B2D-4889-9A28-CB94C6ED9424}" srcOrd="9" destOrd="0" presId="urn:microsoft.com/office/officeart/2005/8/layout/list1"/>
    <dgm:cxn modelId="{D1B97AD7-A724-49C9-94B3-1FD453FA6BEB}" type="presParOf" srcId="{8E6B8827-F7C7-41F0-B86C-3D031AB79488}" destId="{CD236393-D167-499D-BB18-4042EB0BFC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CB153-C7E8-4C5C-A585-3E39AAAFCE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7187A0-3F6E-4F59-84CB-F80424C6ABF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Некоммерческие партнерства </a:t>
          </a:r>
        </a:p>
      </dgm:t>
    </dgm:pt>
    <dgm:pt modelId="{8C4BC647-F471-4768-A27E-4F9A4F535B37}" type="parTrans" cxnId="{598917F8-0556-465E-99F4-4CB971BC2332}">
      <dgm:prSet/>
      <dgm:spPr/>
      <dgm:t>
        <a:bodyPr/>
        <a:lstStyle/>
        <a:p>
          <a:endParaRPr lang="ru-RU"/>
        </a:p>
      </dgm:t>
    </dgm:pt>
    <dgm:pt modelId="{289C8594-5B08-4E4C-98EB-3605E75F9A2D}" type="sibTrans" cxnId="{598917F8-0556-465E-99F4-4CB971BC2332}">
      <dgm:prSet/>
      <dgm:spPr/>
      <dgm:t>
        <a:bodyPr/>
        <a:lstStyle/>
        <a:p>
          <a:endParaRPr lang="ru-RU"/>
        </a:p>
      </dgm:t>
    </dgm:pt>
    <dgm:pt modelId="{26C2F931-2705-4E10-A794-BAD94AC001AF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Частные учреждения</a:t>
          </a:r>
        </a:p>
      </dgm:t>
    </dgm:pt>
    <dgm:pt modelId="{4A13691B-155C-45F7-8124-D05EAD93DB6E}" type="parTrans" cxnId="{8E2B8A72-ECA1-4C84-8818-24D3F0C9E78F}">
      <dgm:prSet/>
      <dgm:spPr/>
      <dgm:t>
        <a:bodyPr/>
        <a:lstStyle/>
        <a:p>
          <a:endParaRPr lang="ru-RU"/>
        </a:p>
      </dgm:t>
    </dgm:pt>
    <dgm:pt modelId="{B3AA55D3-4F0A-48BA-86D6-DB04B344A438}" type="sibTrans" cxnId="{8E2B8A72-ECA1-4C84-8818-24D3F0C9E78F}">
      <dgm:prSet/>
      <dgm:spPr/>
      <dgm:t>
        <a:bodyPr/>
        <a:lstStyle/>
        <a:p>
          <a:endParaRPr lang="ru-RU"/>
        </a:p>
      </dgm:t>
    </dgm:pt>
    <dgm:pt modelId="{2ECBE72B-0E3A-4E8C-9FB3-A6F6807E1FA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Государственные, муниципальные учреждения</a:t>
          </a:r>
        </a:p>
      </dgm:t>
    </dgm:pt>
    <dgm:pt modelId="{32AD143F-3A1F-4343-97E8-33FEEEA728D1}" type="parTrans" cxnId="{37A35298-7C80-4D7C-93A2-46AE82BE325A}">
      <dgm:prSet/>
      <dgm:spPr/>
      <dgm:t>
        <a:bodyPr/>
        <a:lstStyle/>
        <a:p>
          <a:endParaRPr lang="ru-RU"/>
        </a:p>
      </dgm:t>
    </dgm:pt>
    <dgm:pt modelId="{8D4D2857-731A-45BC-9780-1E9DB8588939}" type="sibTrans" cxnId="{37A35298-7C80-4D7C-93A2-46AE82BE325A}">
      <dgm:prSet/>
      <dgm:spPr/>
      <dgm:t>
        <a:bodyPr/>
        <a:lstStyle/>
        <a:p>
          <a:endParaRPr lang="ru-RU"/>
        </a:p>
      </dgm:t>
    </dgm:pt>
    <dgm:pt modelId="{9B5AC0B4-B942-4DAB-B0C4-088D693543D3}" type="pres">
      <dgm:prSet presAssocID="{B2BCB153-C7E8-4C5C-A585-3E39AAAFCE54}" presName="linear" presStyleCnt="0">
        <dgm:presLayoutVars>
          <dgm:dir/>
          <dgm:animLvl val="lvl"/>
          <dgm:resizeHandles val="exact"/>
        </dgm:presLayoutVars>
      </dgm:prSet>
      <dgm:spPr/>
    </dgm:pt>
    <dgm:pt modelId="{C231FD59-EA1D-4803-B3EC-55257C17FA41}" type="pres">
      <dgm:prSet presAssocID="{EF7187A0-3F6E-4F59-84CB-F80424C6ABF5}" presName="parentLin" presStyleCnt="0"/>
      <dgm:spPr/>
    </dgm:pt>
    <dgm:pt modelId="{E57DC78F-73F8-416F-83B7-6F51141B92F5}" type="pres">
      <dgm:prSet presAssocID="{EF7187A0-3F6E-4F59-84CB-F80424C6ABF5}" presName="parentLeftMargin" presStyleLbl="node1" presStyleIdx="0" presStyleCnt="3"/>
      <dgm:spPr/>
    </dgm:pt>
    <dgm:pt modelId="{FA542713-F8E6-4D55-AB13-47876EBA84BA}" type="pres">
      <dgm:prSet presAssocID="{EF7187A0-3F6E-4F59-84CB-F80424C6ABF5}" presName="parentText" presStyleLbl="node1" presStyleIdx="0" presStyleCnt="3" custScaleX="127759">
        <dgm:presLayoutVars>
          <dgm:chMax val="0"/>
          <dgm:bulletEnabled val="1"/>
        </dgm:presLayoutVars>
      </dgm:prSet>
      <dgm:spPr/>
    </dgm:pt>
    <dgm:pt modelId="{E7EFAEAD-5921-4F82-A0E5-3AACE3F82C4B}" type="pres">
      <dgm:prSet presAssocID="{EF7187A0-3F6E-4F59-84CB-F80424C6ABF5}" presName="negativeSpace" presStyleCnt="0"/>
      <dgm:spPr/>
    </dgm:pt>
    <dgm:pt modelId="{5C187510-CAF2-4D48-8610-42CD67245BD4}" type="pres">
      <dgm:prSet presAssocID="{EF7187A0-3F6E-4F59-84CB-F80424C6ABF5}" presName="childText" presStyleLbl="conFgAcc1" presStyleIdx="0" presStyleCnt="3">
        <dgm:presLayoutVars>
          <dgm:bulletEnabled val="1"/>
        </dgm:presLayoutVars>
      </dgm:prSet>
      <dgm:spPr/>
    </dgm:pt>
    <dgm:pt modelId="{6F04AEFC-6EEF-479B-BCFB-C98CA9DB1740}" type="pres">
      <dgm:prSet presAssocID="{289C8594-5B08-4E4C-98EB-3605E75F9A2D}" presName="spaceBetweenRectangles" presStyleCnt="0"/>
      <dgm:spPr/>
    </dgm:pt>
    <dgm:pt modelId="{56972E7C-E148-4273-9060-48CA745249D7}" type="pres">
      <dgm:prSet presAssocID="{26C2F931-2705-4E10-A794-BAD94AC001AF}" presName="parentLin" presStyleCnt="0"/>
      <dgm:spPr/>
    </dgm:pt>
    <dgm:pt modelId="{D9C183CF-D77B-4F67-82E4-3A691390A2E7}" type="pres">
      <dgm:prSet presAssocID="{26C2F931-2705-4E10-A794-BAD94AC001AF}" presName="parentLeftMargin" presStyleLbl="node1" presStyleIdx="0" presStyleCnt="3"/>
      <dgm:spPr/>
    </dgm:pt>
    <dgm:pt modelId="{9D198FD7-D6BA-419A-8B7D-CA550311EBC9}" type="pres">
      <dgm:prSet presAssocID="{26C2F931-2705-4E10-A794-BAD94AC001AF}" presName="parentText" presStyleLbl="node1" presStyleIdx="1" presStyleCnt="3" custScaleX="131110">
        <dgm:presLayoutVars>
          <dgm:chMax val="0"/>
          <dgm:bulletEnabled val="1"/>
        </dgm:presLayoutVars>
      </dgm:prSet>
      <dgm:spPr/>
    </dgm:pt>
    <dgm:pt modelId="{367378D7-B134-4B30-B210-3614BA767AF9}" type="pres">
      <dgm:prSet presAssocID="{26C2F931-2705-4E10-A794-BAD94AC001AF}" presName="negativeSpace" presStyleCnt="0"/>
      <dgm:spPr/>
    </dgm:pt>
    <dgm:pt modelId="{1E4C09AF-B337-40BB-A0E2-69E7AF41474C}" type="pres">
      <dgm:prSet presAssocID="{26C2F931-2705-4E10-A794-BAD94AC001AF}" presName="childText" presStyleLbl="conFgAcc1" presStyleIdx="1" presStyleCnt="3">
        <dgm:presLayoutVars>
          <dgm:bulletEnabled val="1"/>
        </dgm:presLayoutVars>
      </dgm:prSet>
      <dgm:spPr/>
    </dgm:pt>
    <dgm:pt modelId="{0D08D100-7148-4902-ACE2-C55E95CA8DA8}" type="pres">
      <dgm:prSet presAssocID="{B3AA55D3-4F0A-48BA-86D6-DB04B344A438}" presName="spaceBetweenRectangles" presStyleCnt="0"/>
      <dgm:spPr/>
    </dgm:pt>
    <dgm:pt modelId="{24868C72-0110-4416-A5C3-42D1CE07EB93}" type="pres">
      <dgm:prSet presAssocID="{2ECBE72B-0E3A-4E8C-9FB3-A6F6807E1FAC}" presName="parentLin" presStyleCnt="0"/>
      <dgm:spPr/>
    </dgm:pt>
    <dgm:pt modelId="{FAD1A8C3-01B9-4C31-9D8F-5BC4DF84DA63}" type="pres">
      <dgm:prSet presAssocID="{2ECBE72B-0E3A-4E8C-9FB3-A6F6807E1FAC}" presName="parentLeftMargin" presStyleLbl="node1" presStyleIdx="1" presStyleCnt="3"/>
      <dgm:spPr/>
    </dgm:pt>
    <dgm:pt modelId="{BA15BA10-C1AB-49AF-A438-10AB5E7B0F3A}" type="pres">
      <dgm:prSet presAssocID="{2ECBE72B-0E3A-4E8C-9FB3-A6F6807E1FAC}" presName="parentText" presStyleLbl="node1" presStyleIdx="2" presStyleCnt="3" custScaleX="131185">
        <dgm:presLayoutVars>
          <dgm:chMax val="0"/>
          <dgm:bulletEnabled val="1"/>
        </dgm:presLayoutVars>
      </dgm:prSet>
      <dgm:spPr/>
    </dgm:pt>
    <dgm:pt modelId="{865DC56B-665A-4FE0-96B2-BC1F089A177C}" type="pres">
      <dgm:prSet presAssocID="{2ECBE72B-0E3A-4E8C-9FB3-A6F6807E1FAC}" presName="negativeSpace" presStyleCnt="0"/>
      <dgm:spPr/>
    </dgm:pt>
    <dgm:pt modelId="{D1713ED4-3283-4F1B-892A-AB094BFE30CA}" type="pres">
      <dgm:prSet presAssocID="{2ECBE72B-0E3A-4E8C-9FB3-A6F6807E1F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B8E000-EEE0-4561-B813-638ABF60B002}" type="presOf" srcId="{26C2F931-2705-4E10-A794-BAD94AC001AF}" destId="{D9C183CF-D77B-4F67-82E4-3A691390A2E7}" srcOrd="0" destOrd="0" presId="urn:microsoft.com/office/officeart/2005/8/layout/list1"/>
    <dgm:cxn modelId="{EAB6EF0A-F387-4270-8DA0-DC715EB4B9FD}" type="presOf" srcId="{B2BCB153-C7E8-4C5C-A585-3E39AAAFCE54}" destId="{9B5AC0B4-B942-4DAB-B0C4-088D693543D3}" srcOrd="0" destOrd="0" presId="urn:microsoft.com/office/officeart/2005/8/layout/list1"/>
    <dgm:cxn modelId="{2EA4942A-6FBB-482D-8A91-DB94F9708514}" type="presOf" srcId="{2ECBE72B-0E3A-4E8C-9FB3-A6F6807E1FAC}" destId="{BA15BA10-C1AB-49AF-A438-10AB5E7B0F3A}" srcOrd="1" destOrd="0" presId="urn:microsoft.com/office/officeart/2005/8/layout/list1"/>
    <dgm:cxn modelId="{4CF55D40-CD99-4953-B3D4-F4A0A05056A9}" type="presOf" srcId="{2ECBE72B-0E3A-4E8C-9FB3-A6F6807E1FAC}" destId="{FAD1A8C3-01B9-4C31-9D8F-5BC4DF84DA63}" srcOrd="0" destOrd="0" presId="urn:microsoft.com/office/officeart/2005/8/layout/list1"/>
    <dgm:cxn modelId="{8E2B8A72-ECA1-4C84-8818-24D3F0C9E78F}" srcId="{B2BCB153-C7E8-4C5C-A585-3E39AAAFCE54}" destId="{26C2F931-2705-4E10-A794-BAD94AC001AF}" srcOrd="1" destOrd="0" parTransId="{4A13691B-155C-45F7-8124-D05EAD93DB6E}" sibTransId="{B3AA55D3-4F0A-48BA-86D6-DB04B344A438}"/>
    <dgm:cxn modelId="{C804965A-4BB2-4857-93D0-7A191A73AEAE}" type="presOf" srcId="{26C2F931-2705-4E10-A794-BAD94AC001AF}" destId="{9D198FD7-D6BA-419A-8B7D-CA550311EBC9}" srcOrd="1" destOrd="0" presId="urn:microsoft.com/office/officeart/2005/8/layout/list1"/>
    <dgm:cxn modelId="{37A35298-7C80-4D7C-93A2-46AE82BE325A}" srcId="{B2BCB153-C7E8-4C5C-A585-3E39AAAFCE54}" destId="{2ECBE72B-0E3A-4E8C-9FB3-A6F6807E1FAC}" srcOrd="2" destOrd="0" parTransId="{32AD143F-3A1F-4343-97E8-33FEEEA728D1}" sibTransId="{8D4D2857-731A-45BC-9780-1E9DB8588939}"/>
    <dgm:cxn modelId="{E32784D9-2D65-42FF-AFAB-35B10908A118}" type="presOf" srcId="{EF7187A0-3F6E-4F59-84CB-F80424C6ABF5}" destId="{E57DC78F-73F8-416F-83B7-6F51141B92F5}" srcOrd="0" destOrd="0" presId="urn:microsoft.com/office/officeart/2005/8/layout/list1"/>
    <dgm:cxn modelId="{F6B4BBF3-4FEA-45C6-8C5B-FE0ADC4FC609}" type="presOf" srcId="{EF7187A0-3F6E-4F59-84CB-F80424C6ABF5}" destId="{FA542713-F8E6-4D55-AB13-47876EBA84BA}" srcOrd="1" destOrd="0" presId="urn:microsoft.com/office/officeart/2005/8/layout/list1"/>
    <dgm:cxn modelId="{598917F8-0556-465E-99F4-4CB971BC2332}" srcId="{B2BCB153-C7E8-4C5C-A585-3E39AAAFCE54}" destId="{EF7187A0-3F6E-4F59-84CB-F80424C6ABF5}" srcOrd="0" destOrd="0" parTransId="{8C4BC647-F471-4768-A27E-4F9A4F535B37}" sibTransId="{289C8594-5B08-4E4C-98EB-3605E75F9A2D}"/>
    <dgm:cxn modelId="{76C2F8B6-3BEF-47FC-B36F-5FE803CADEB2}" type="presParOf" srcId="{9B5AC0B4-B942-4DAB-B0C4-088D693543D3}" destId="{C231FD59-EA1D-4803-B3EC-55257C17FA41}" srcOrd="0" destOrd="0" presId="urn:microsoft.com/office/officeart/2005/8/layout/list1"/>
    <dgm:cxn modelId="{C0F52DB0-213F-4E53-98DA-D800CB776FF9}" type="presParOf" srcId="{C231FD59-EA1D-4803-B3EC-55257C17FA41}" destId="{E57DC78F-73F8-416F-83B7-6F51141B92F5}" srcOrd="0" destOrd="0" presId="urn:microsoft.com/office/officeart/2005/8/layout/list1"/>
    <dgm:cxn modelId="{F977B926-3CF5-4B21-9FDA-A9A12C6A076D}" type="presParOf" srcId="{C231FD59-EA1D-4803-B3EC-55257C17FA41}" destId="{FA542713-F8E6-4D55-AB13-47876EBA84BA}" srcOrd="1" destOrd="0" presId="urn:microsoft.com/office/officeart/2005/8/layout/list1"/>
    <dgm:cxn modelId="{9FF2762D-5F83-4E06-AD9C-7EE10A1B5DF3}" type="presParOf" srcId="{9B5AC0B4-B942-4DAB-B0C4-088D693543D3}" destId="{E7EFAEAD-5921-4F82-A0E5-3AACE3F82C4B}" srcOrd="1" destOrd="0" presId="urn:microsoft.com/office/officeart/2005/8/layout/list1"/>
    <dgm:cxn modelId="{7CBFBE16-8131-44BA-9FFA-DAEC78F494E5}" type="presParOf" srcId="{9B5AC0B4-B942-4DAB-B0C4-088D693543D3}" destId="{5C187510-CAF2-4D48-8610-42CD67245BD4}" srcOrd="2" destOrd="0" presId="urn:microsoft.com/office/officeart/2005/8/layout/list1"/>
    <dgm:cxn modelId="{3C97859A-6181-40FC-8608-3A9D0B3C9F41}" type="presParOf" srcId="{9B5AC0B4-B942-4DAB-B0C4-088D693543D3}" destId="{6F04AEFC-6EEF-479B-BCFB-C98CA9DB1740}" srcOrd="3" destOrd="0" presId="urn:microsoft.com/office/officeart/2005/8/layout/list1"/>
    <dgm:cxn modelId="{C330B5B4-600E-4099-B52B-8F7ADF6A787A}" type="presParOf" srcId="{9B5AC0B4-B942-4DAB-B0C4-088D693543D3}" destId="{56972E7C-E148-4273-9060-48CA745249D7}" srcOrd="4" destOrd="0" presId="urn:microsoft.com/office/officeart/2005/8/layout/list1"/>
    <dgm:cxn modelId="{E3DA98DE-643B-4FBB-99D4-65EF15534E84}" type="presParOf" srcId="{56972E7C-E148-4273-9060-48CA745249D7}" destId="{D9C183CF-D77B-4F67-82E4-3A691390A2E7}" srcOrd="0" destOrd="0" presId="urn:microsoft.com/office/officeart/2005/8/layout/list1"/>
    <dgm:cxn modelId="{E50C0951-A18E-45F4-B35E-EB17CF8E287C}" type="presParOf" srcId="{56972E7C-E148-4273-9060-48CA745249D7}" destId="{9D198FD7-D6BA-419A-8B7D-CA550311EBC9}" srcOrd="1" destOrd="0" presId="urn:microsoft.com/office/officeart/2005/8/layout/list1"/>
    <dgm:cxn modelId="{E6768F32-5CE4-43A6-A9A4-32B3862846C2}" type="presParOf" srcId="{9B5AC0B4-B942-4DAB-B0C4-088D693543D3}" destId="{367378D7-B134-4B30-B210-3614BA767AF9}" srcOrd="5" destOrd="0" presId="urn:microsoft.com/office/officeart/2005/8/layout/list1"/>
    <dgm:cxn modelId="{5931BDB7-C670-4053-B7BD-E72ECE90607E}" type="presParOf" srcId="{9B5AC0B4-B942-4DAB-B0C4-088D693543D3}" destId="{1E4C09AF-B337-40BB-A0E2-69E7AF41474C}" srcOrd="6" destOrd="0" presId="urn:microsoft.com/office/officeart/2005/8/layout/list1"/>
    <dgm:cxn modelId="{16041179-1AD5-4644-BE78-286527883B38}" type="presParOf" srcId="{9B5AC0B4-B942-4DAB-B0C4-088D693543D3}" destId="{0D08D100-7148-4902-ACE2-C55E95CA8DA8}" srcOrd="7" destOrd="0" presId="urn:microsoft.com/office/officeart/2005/8/layout/list1"/>
    <dgm:cxn modelId="{D81C4980-62F7-4352-B98E-6F6216FF30A7}" type="presParOf" srcId="{9B5AC0B4-B942-4DAB-B0C4-088D693543D3}" destId="{24868C72-0110-4416-A5C3-42D1CE07EB93}" srcOrd="8" destOrd="0" presId="urn:microsoft.com/office/officeart/2005/8/layout/list1"/>
    <dgm:cxn modelId="{21309A0F-071B-465B-ACA8-A3ADE279B73F}" type="presParOf" srcId="{24868C72-0110-4416-A5C3-42D1CE07EB93}" destId="{FAD1A8C3-01B9-4C31-9D8F-5BC4DF84DA63}" srcOrd="0" destOrd="0" presId="urn:microsoft.com/office/officeart/2005/8/layout/list1"/>
    <dgm:cxn modelId="{686B5DD0-AF89-4A8C-9400-0D5D42CE51E0}" type="presParOf" srcId="{24868C72-0110-4416-A5C3-42D1CE07EB93}" destId="{BA15BA10-C1AB-49AF-A438-10AB5E7B0F3A}" srcOrd="1" destOrd="0" presId="urn:microsoft.com/office/officeart/2005/8/layout/list1"/>
    <dgm:cxn modelId="{423BB0D0-607B-4E1B-9701-8ACAE5C86B12}" type="presParOf" srcId="{9B5AC0B4-B942-4DAB-B0C4-088D693543D3}" destId="{865DC56B-665A-4FE0-96B2-BC1F089A177C}" srcOrd="9" destOrd="0" presId="urn:microsoft.com/office/officeart/2005/8/layout/list1"/>
    <dgm:cxn modelId="{F313E8EE-C031-4C1D-9656-D2E21DE9054E}" type="presParOf" srcId="{9B5AC0B4-B942-4DAB-B0C4-088D693543D3}" destId="{D1713ED4-3283-4F1B-892A-AB094BFE30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E6853-925C-4224-8052-0EC0ACA8BB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259F2-F37C-46E5-AD49-311E9574A00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Фонды </a:t>
          </a:r>
        </a:p>
      </dgm:t>
    </dgm:pt>
    <dgm:pt modelId="{AD199732-7D0F-4DE6-BF05-D0BB8E737F70}" type="parTrans" cxnId="{ACE3072B-803F-440E-A7EA-68C0CF22625B}">
      <dgm:prSet/>
      <dgm:spPr/>
      <dgm:t>
        <a:bodyPr/>
        <a:lstStyle/>
        <a:p>
          <a:endParaRPr lang="ru-RU"/>
        </a:p>
      </dgm:t>
    </dgm:pt>
    <dgm:pt modelId="{0AECE10C-877A-4A51-92DB-E066C6B2C722}" type="sibTrans" cxnId="{ACE3072B-803F-440E-A7EA-68C0CF22625B}">
      <dgm:prSet/>
      <dgm:spPr/>
      <dgm:t>
        <a:bodyPr/>
        <a:lstStyle/>
        <a:p>
          <a:endParaRPr lang="ru-RU"/>
        </a:p>
      </dgm:t>
    </dgm:pt>
    <dgm:pt modelId="{F211E2CF-034E-458A-9EED-648F314DD62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корпорация</a:t>
          </a:r>
        </a:p>
      </dgm:t>
    </dgm:pt>
    <dgm:pt modelId="{BBA6A787-81AD-4243-B8F0-2B589E8AF3B0}" type="parTrans" cxnId="{2B72BE2E-26E6-4C55-9BC4-9410F1D8E535}">
      <dgm:prSet/>
      <dgm:spPr/>
      <dgm:t>
        <a:bodyPr/>
        <a:lstStyle/>
        <a:p>
          <a:endParaRPr lang="ru-RU"/>
        </a:p>
      </dgm:t>
    </dgm:pt>
    <dgm:pt modelId="{600A3D00-7406-41C9-9FB2-4AA486617788}" type="sibTrans" cxnId="{2B72BE2E-26E6-4C55-9BC4-9410F1D8E535}">
      <dgm:prSet/>
      <dgm:spPr/>
      <dgm:t>
        <a:bodyPr/>
        <a:lstStyle/>
        <a:p>
          <a:endParaRPr lang="ru-RU"/>
        </a:p>
      </dgm:t>
    </dgm:pt>
    <dgm:pt modelId="{FB0A8671-466C-417F-9220-203475D4C1C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Государственная компания</a:t>
          </a:r>
        </a:p>
      </dgm:t>
    </dgm:pt>
    <dgm:pt modelId="{14DA3A92-53D7-4FAD-88E0-AEDB8AF66249}" type="parTrans" cxnId="{3915A084-B3B6-4DC9-BE2A-E3C7EF0C1E8D}">
      <dgm:prSet/>
      <dgm:spPr/>
      <dgm:t>
        <a:bodyPr/>
        <a:lstStyle/>
        <a:p>
          <a:endParaRPr lang="ru-RU"/>
        </a:p>
      </dgm:t>
    </dgm:pt>
    <dgm:pt modelId="{B121337C-99E6-488C-981A-E316E927A200}" type="sibTrans" cxnId="{3915A084-B3B6-4DC9-BE2A-E3C7EF0C1E8D}">
      <dgm:prSet/>
      <dgm:spPr/>
      <dgm:t>
        <a:bodyPr/>
        <a:lstStyle/>
        <a:p>
          <a:endParaRPr lang="ru-RU"/>
        </a:p>
      </dgm:t>
    </dgm:pt>
    <dgm:pt modelId="{6E79B6E4-6BA3-43B0-8CEE-76C02A4300FD}" type="pres">
      <dgm:prSet presAssocID="{ED3E6853-925C-4224-8052-0EC0ACA8BB6F}" presName="linear" presStyleCnt="0">
        <dgm:presLayoutVars>
          <dgm:dir/>
          <dgm:animLvl val="lvl"/>
          <dgm:resizeHandles val="exact"/>
        </dgm:presLayoutVars>
      </dgm:prSet>
      <dgm:spPr/>
    </dgm:pt>
    <dgm:pt modelId="{1EB7A7C4-6622-42E4-B2CC-7B7DAED376F3}" type="pres">
      <dgm:prSet presAssocID="{6B3259F2-F37C-46E5-AD49-311E9574A00F}" presName="parentLin" presStyleCnt="0"/>
      <dgm:spPr/>
    </dgm:pt>
    <dgm:pt modelId="{8F86545B-A4AB-4088-8177-44FB0ABECD51}" type="pres">
      <dgm:prSet presAssocID="{6B3259F2-F37C-46E5-AD49-311E9574A00F}" presName="parentLeftMargin" presStyleLbl="node1" presStyleIdx="0" presStyleCnt="3"/>
      <dgm:spPr/>
    </dgm:pt>
    <dgm:pt modelId="{70EC0BF2-DC14-4E04-BF03-6A4589E6BD7A}" type="pres">
      <dgm:prSet presAssocID="{6B3259F2-F37C-46E5-AD49-311E9574A0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24D089-C53E-4F04-BE5A-D208DBCE49D4}" type="pres">
      <dgm:prSet presAssocID="{6B3259F2-F37C-46E5-AD49-311E9574A00F}" presName="negativeSpace" presStyleCnt="0"/>
      <dgm:spPr/>
    </dgm:pt>
    <dgm:pt modelId="{119FF427-FFFA-49CE-988F-FE0C70F5EA33}" type="pres">
      <dgm:prSet presAssocID="{6B3259F2-F37C-46E5-AD49-311E9574A00F}" presName="childText" presStyleLbl="conFgAcc1" presStyleIdx="0" presStyleCnt="3">
        <dgm:presLayoutVars>
          <dgm:bulletEnabled val="1"/>
        </dgm:presLayoutVars>
      </dgm:prSet>
      <dgm:spPr/>
    </dgm:pt>
    <dgm:pt modelId="{BED8466A-3A71-4473-8292-F32912D5AA97}" type="pres">
      <dgm:prSet presAssocID="{0AECE10C-877A-4A51-92DB-E066C6B2C722}" presName="spaceBetweenRectangles" presStyleCnt="0"/>
      <dgm:spPr/>
    </dgm:pt>
    <dgm:pt modelId="{32EF3166-C1FA-4076-B3C3-2C2559824B92}" type="pres">
      <dgm:prSet presAssocID="{F211E2CF-034E-458A-9EED-648F314DD62E}" presName="parentLin" presStyleCnt="0"/>
      <dgm:spPr/>
    </dgm:pt>
    <dgm:pt modelId="{28A87A3D-4543-4D0F-B5CF-00005693517A}" type="pres">
      <dgm:prSet presAssocID="{F211E2CF-034E-458A-9EED-648F314DD62E}" presName="parentLeftMargin" presStyleLbl="node1" presStyleIdx="0" presStyleCnt="3"/>
      <dgm:spPr/>
    </dgm:pt>
    <dgm:pt modelId="{E5E455D3-B7F4-419D-84C9-77C6AD562BF2}" type="pres">
      <dgm:prSet presAssocID="{F211E2CF-034E-458A-9EED-648F314DD6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26FA9D-FD3C-40E8-978F-D3B88AE610F7}" type="pres">
      <dgm:prSet presAssocID="{F211E2CF-034E-458A-9EED-648F314DD62E}" presName="negativeSpace" presStyleCnt="0"/>
      <dgm:spPr/>
    </dgm:pt>
    <dgm:pt modelId="{81C54392-4942-4518-94EA-8F19F2B36CC0}" type="pres">
      <dgm:prSet presAssocID="{F211E2CF-034E-458A-9EED-648F314DD62E}" presName="childText" presStyleLbl="conFgAcc1" presStyleIdx="1" presStyleCnt="3">
        <dgm:presLayoutVars>
          <dgm:bulletEnabled val="1"/>
        </dgm:presLayoutVars>
      </dgm:prSet>
      <dgm:spPr/>
    </dgm:pt>
    <dgm:pt modelId="{980E5D62-6160-46BA-8455-E4C4958975E2}" type="pres">
      <dgm:prSet presAssocID="{600A3D00-7406-41C9-9FB2-4AA486617788}" presName="spaceBetweenRectangles" presStyleCnt="0"/>
      <dgm:spPr/>
    </dgm:pt>
    <dgm:pt modelId="{CC46DD47-C2D0-498C-940A-0D6D15EA3BF8}" type="pres">
      <dgm:prSet presAssocID="{FB0A8671-466C-417F-9220-203475D4C1C1}" presName="parentLin" presStyleCnt="0"/>
      <dgm:spPr/>
    </dgm:pt>
    <dgm:pt modelId="{D1AFDCF5-EA3A-4B13-A1D1-3464E92E5FDA}" type="pres">
      <dgm:prSet presAssocID="{FB0A8671-466C-417F-9220-203475D4C1C1}" presName="parentLeftMargin" presStyleLbl="node1" presStyleIdx="1" presStyleCnt="3"/>
      <dgm:spPr/>
    </dgm:pt>
    <dgm:pt modelId="{9006B7FD-0761-4AC9-B4C4-9641E95F6D2A}" type="pres">
      <dgm:prSet presAssocID="{FB0A8671-466C-417F-9220-203475D4C1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1D918F-F88C-4074-B777-4C801AA198AB}" type="pres">
      <dgm:prSet presAssocID="{FB0A8671-466C-417F-9220-203475D4C1C1}" presName="negativeSpace" presStyleCnt="0"/>
      <dgm:spPr/>
    </dgm:pt>
    <dgm:pt modelId="{B96BAA5A-1664-48E0-A70B-39517AD0C5F5}" type="pres">
      <dgm:prSet presAssocID="{FB0A8671-466C-417F-9220-203475D4C1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E3072B-803F-440E-A7EA-68C0CF22625B}" srcId="{ED3E6853-925C-4224-8052-0EC0ACA8BB6F}" destId="{6B3259F2-F37C-46E5-AD49-311E9574A00F}" srcOrd="0" destOrd="0" parTransId="{AD199732-7D0F-4DE6-BF05-D0BB8E737F70}" sibTransId="{0AECE10C-877A-4A51-92DB-E066C6B2C722}"/>
    <dgm:cxn modelId="{2B72BE2E-26E6-4C55-9BC4-9410F1D8E535}" srcId="{ED3E6853-925C-4224-8052-0EC0ACA8BB6F}" destId="{F211E2CF-034E-458A-9EED-648F314DD62E}" srcOrd="1" destOrd="0" parTransId="{BBA6A787-81AD-4243-B8F0-2B589E8AF3B0}" sibTransId="{600A3D00-7406-41C9-9FB2-4AA486617788}"/>
    <dgm:cxn modelId="{78B03130-2CBC-4822-8CEF-0C8084DF1CD0}" type="presOf" srcId="{FB0A8671-466C-417F-9220-203475D4C1C1}" destId="{D1AFDCF5-EA3A-4B13-A1D1-3464E92E5FDA}" srcOrd="0" destOrd="0" presId="urn:microsoft.com/office/officeart/2005/8/layout/list1"/>
    <dgm:cxn modelId="{4464CF50-2854-49C2-AC19-DC44700B8195}" type="presOf" srcId="{6B3259F2-F37C-46E5-AD49-311E9574A00F}" destId="{8F86545B-A4AB-4088-8177-44FB0ABECD51}" srcOrd="0" destOrd="0" presId="urn:microsoft.com/office/officeart/2005/8/layout/list1"/>
    <dgm:cxn modelId="{3915A084-B3B6-4DC9-BE2A-E3C7EF0C1E8D}" srcId="{ED3E6853-925C-4224-8052-0EC0ACA8BB6F}" destId="{FB0A8671-466C-417F-9220-203475D4C1C1}" srcOrd="2" destOrd="0" parTransId="{14DA3A92-53D7-4FAD-88E0-AEDB8AF66249}" sibTransId="{B121337C-99E6-488C-981A-E316E927A200}"/>
    <dgm:cxn modelId="{53D50B8A-A7D2-41A9-9F0A-A8C76A95DABE}" type="presOf" srcId="{ED3E6853-925C-4224-8052-0EC0ACA8BB6F}" destId="{6E79B6E4-6BA3-43B0-8CEE-76C02A4300FD}" srcOrd="0" destOrd="0" presId="urn:microsoft.com/office/officeart/2005/8/layout/list1"/>
    <dgm:cxn modelId="{56628991-4AEF-4913-A740-857745902641}" type="presOf" srcId="{FB0A8671-466C-417F-9220-203475D4C1C1}" destId="{9006B7FD-0761-4AC9-B4C4-9641E95F6D2A}" srcOrd="1" destOrd="0" presId="urn:microsoft.com/office/officeart/2005/8/layout/list1"/>
    <dgm:cxn modelId="{45BD1194-DE1B-41F6-80B0-C9E2E897CE81}" type="presOf" srcId="{6B3259F2-F37C-46E5-AD49-311E9574A00F}" destId="{70EC0BF2-DC14-4E04-BF03-6A4589E6BD7A}" srcOrd="1" destOrd="0" presId="urn:microsoft.com/office/officeart/2005/8/layout/list1"/>
    <dgm:cxn modelId="{24D3CB9C-D06A-4112-AC5C-9696C9DDC84B}" type="presOf" srcId="{F211E2CF-034E-458A-9EED-648F314DD62E}" destId="{28A87A3D-4543-4D0F-B5CF-00005693517A}" srcOrd="0" destOrd="0" presId="urn:microsoft.com/office/officeart/2005/8/layout/list1"/>
    <dgm:cxn modelId="{5F6B3EF2-688D-49F3-93A9-0185D6FB5213}" type="presOf" srcId="{F211E2CF-034E-458A-9EED-648F314DD62E}" destId="{E5E455D3-B7F4-419D-84C9-77C6AD562BF2}" srcOrd="1" destOrd="0" presId="urn:microsoft.com/office/officeart/2005/8/layout/list1"/>
    <dgm:cxn modelId="{2A3F135C-8869-43B2-87AD-DA4586463360}" type="presParOf" srcId="{6E79B6E4-6BA3-43B0-8CEE-76C02A4300FD}" destId="{1EB7A7C4-6622-42E4-B2CC-7B7DAED376F3}" srcOrd="0" destOrd="0" presId="urn:microsoft.com/office/officeart/2005/8/layout/list1"/>
    <dgm:cxn modelId="{B79B2510-E1FC-4EEA-AFF0-0059A2E06C10}" type="presParOf" srcId="{1EB7A7C4-6622-42E4-B2CC-7B7DAED376F3}" destId="{8F86545B-A4AB-4088-8177-44FB0ABECD51}" srcOrd="0" destOrd="0" presId="urn:microsoft.com/office/officeart/2005/8/layout/list1"/>
    <dgm:cxn modelId="{40A67A25-357E-4CE4-AFEF-130581999684}" type="presParOf" srcId="{1EB7A7C4-6622-42E4-B2CC-7B7DAED376F3}" destId="{70EC0BF2-DC14-4E04-BF03-6A4589E6BD7A}" srcOrd="1" destOrd="0" presId="urn:microsoft.com/office/officeart/2005/8/layout/list1"/>
    <dgm:cxn modelId="{716ACEC2-5EE8-46AC-A6C7-9B2179C12782}" type="presParOf" srcId="{6E79B6E4-6BA3-43B0-8CEE-76C02A4300FD}" destId="{E624D089-C53E-4F04-BE5A-D208DBCE49D4}" srcOrd="1" destOrd="0" presId="urn:microsoft.com/office/officeart/2005/8/layout/list1"/>
    <dgm:cxn modelId="{0C32FAD3-BC14-4A17-8402-8F1297439786}" type="presParOf" srcId="{6E79B6E4-6BA3-43B0-8CEE-76C02A4300FD}" destId="{119FF427-FFFA-49CE-988F-FE0C70F5EA33}" srcOrd="2" destOrd="0" presId="urn:microsoft.com/office/officeart/2005/8/layout/list1"/>
    <dgm:cxn modelId="{947BD6EB-583A-4EC3-89AD-BB6EE81CE0DE}" type="presParOf" srcId="{6E79B6E4-6BA3-43B0-8CEE-76C02A4300FD}" destId="{BED8466A-3A71-4473-8292-F32912D5AA97}" srcOrd="3" destOrd="0" presId="urn:microsoft.com/office/officeart/2005/8/layout/list1"/>
    <dgm:cxn modelId="{D87B0C45-2B1F-401B-B05E-C0AD6AB993C8}" type="presParOf" srcId="{6E79B6E4-6BA3-43B0-8CEE-76C02A4300FD}" destId="{32EF3166-C1FA-4076-B3C3-2C2559824B92}" srcOrd="4" destOrd="0" presId="urn:microsoft.com/office/officeart/2005/8/layout/list1"/>
    <dgm:cxn modelId="{0927294C-1B02-4524-B540-284380E16508}" type="presParOf" srcId="{32EF3166-C1FA-4076-B3C3-2C2559824B92}" destId="{28A87A3D-4543-4D0F-B5CF-00005693517A}" srcOrd="0" destOrd="0" presId="urn:microsoft.com/office/officeart/2005/8/layout/list1"/>
    <dgm:cxn modelId="{44F17468-6148-4BC2-86DF-A51C7F2AC1C9}" type="presParOf" srcId="{32EF3166-C1FA-4076-B3C3-2C2559824B92}" destId="{E5E455D3-B7F4-419D-84C9-77C6AD562BF2}" srcOrd="1" destOrd="0" presId="urn:microsoft.com/office/officeart/2005/8/layout/list1"/>
    <dgm:cxn modelId="{4AC77737-EA7D-423F-BD28-A2287F09F7B1}" type="presParOf" srcId="{6E79B6E4-6BA3-43B0-8CEE-76C02A4300FD}" destId="{DC26FA9D-FD3C-40E8-978F-D3B88AE610F7}" srcOrd="5" destOrd="0" presId="urn:microsoft.com/office/officeart/2005/8/layout/list1"/>
    <dgm:cxn modelId="{1825A6D6-CDCD-429F-8FD1-0CFCFBA0432A}" type="presParOf" srcId="{6E79B6E4-6BA3-43B0-8CEE-76C02A4300FD}" destId="{81C54392-4942-4518-94EA-8F19F2B36CC0}" srcOrd="6" destOrd="0" presId="urn:microsoft.com/office/officeart/2005/8/layout/list1"/>
    <dgm:cxn modelId="{C2CEEB1D-CC77-42D3-B1BC-C69ADD8F1229}" type="presParOf" srcId="{6E79B6E4-6BA3-43B0-8CEE-76C02A4300FD}" destId="{980E5D62-6160-46BA-8455-E4C4958975E2}" srcOrd="7" destOrd="0" presId="urn:microsoft.com/office/officeart/2005/8/layout/list1"/>
    <dgm:cxn modelId="{33511217-BA1D-4B15-BBFD-47D2F39F32E0}" type="presParOf" srcId="{6E79B6E4-6BA3-43B0-8CEE-76C02A4300FD}" destId="{CC46DD47-C2D0-498C-940A-0D6D15EA3BF8}" srcOrd="8" destOrd="0" presId="urn:microsoft.com/office/officeart/2005/8/layout/list1"/>
    <dgm:cxn modelId="{7E78EA26-E4F4-4F4C-A5A1-AF3BB207EA75}" type="presParOf" srcId="{CC46DD47-C2D0-498C-940A-0D6D15EA3BF8}" destId="{D1AFDCF5-EA3A-4B13-A1D1-3464E92E5FDA}" srcOrd="0" destOrd="0" presId="urn:microsoft.com/office/officeart/2005/8/layout/list1"/>
    <dgm:cxn modelId="{06616262-8774-40A6-A9D6-99E2B791492E}" type="presParOf" srcId="{CC46DD47-C2D0-498C-940A-0D6D15EA3BF8}" destId="{9006B7FD-0761-4AC9-B4C4-9641E95F6D2A}" srcOrd="1" destOrd="0" presId="urn:microsoft.com/office/officeart/2005/8/layout/list1"/>
    <dgm:cxn modelId="{5EA849A9-4B3F-48C0-8BB3-F29020740683}" type="presParOf" srcId="{6E79B6E4-6BA3-43B0-8CEE-76C02A4300FD}" destId="{361D918F-F88C-4074-B777-4C801AA198AB}" srcOrd="9" destOrd="0" presId="urn:microsoft.com/office/officeart/2005/8/layout/list1"/>
    <dgm:cxn modelId="{76B8EF92-798E-4B3E-9D00-403EB2F8C5EB}" type="presParOf" srcId="{6E79B6E4-6BA3-43B0-8CEE-76C02A4300FD}" destId="{B96BAA5A-1664-48E0-A70B-39517AD0C5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F2722-5BE4-4D65-9620-03070591B0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BC0E0-71BE-46B1-9940-2C967FB44C5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Бюджетное учреждение</a:t>
          </a:r>
        </a:p>
      </dgm:t>
    </dgm:pt>
    <dgm:pt modelId="{414D1C32-CC06-4860-86A7-79DFD5360511}" type="parTrans" cxnId="{9D672757-F878-4784-A472-BCE291FF1290}">
      <dgm:prSet/>
      <dgm:spPr/>
      <dgm:t>
        <a:bodyPr/>
        <a:lstStyle/>
        <a:p>
          <a:endParaRPr lang="ru-RU"/>
        </a:p>
      </dgm:t>
    </dgm:pt>
    <dgm:pt modelId="{6167542D-B7A6-4F88-AD80-4F6A2825AEC6}" type="sibTrans" cxnId="{9D672757-F878-4784-A472-BCE291FF1290}">
      <dgm:prSet/>
      <dgm:spPr/>
      <dgm:t>
        <a:bodyPr/>
        <a:lstStyle/>
        <a:p>
          <a:endParaRPr lang="ru-RU"/>
        </a:p>
      </dgm:t>
    </dgm:pt>
    <dgm:pt modelId="{68FA51F2-70D4-48CE-A53A-250EC0222401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Автономная некоммерческая организация</a:t>
          </a:r>
        </a:p>
      </dgm:t>
    </dgm:pt>
    <dgm:pt modelId="{C0E1AA33-A2E0-41EB-950C-E43555BB4A5F}" type="parTrans" cxnId="{AFBD194C-190C-4F75-8D77-138830CF243E}">
      <dgm:prSet/>
      <dgm:spPr/>
      <dgm:t>
        <a:bodyPr/>
        <a:lstStyle/>
        <a:p>
          <a:endParaRPr lang="ru-RU"/>
        </a:p>
      </dgm:t>
    </dgm:pt>
    <dgm:pt modelId="{568CDD61-A3A5-46E8-9B0D-16905237F356}" type="sibTrans" cxnId="{AFBD194C-190C-4F75-8D77-138830CF243E}">
      <dgm:prSet/>
      <dgm:spPr/>
      <dgm:t>
        <a:bodyPr/>
        <a:lstStyle/>
        <a:p>
          <a:endParaRPr lang="ru-RU"/>
        </a:p>
      </dgm:t>
    </dgm:pt>
    <dgm:pt modelId="{A4BEEEC6-7389-4FE4-847A-B8A17EFC46C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Ассоциации (союзы)</a:t>
          </a:r>
        </a:p>
      </dgm:t>
    </dgm:pt>
    <dgm:pt modelId="{0646F616-6477-4EB2-B47F-869FA95565CF}" type="parTrans" cxnId="{F243DFF8-9DAC-4F92-80E6-C8A544A0CC54}">
      <dgm:prSet/>
      <dgm:spPr/>
      <dgm:t>
        <a:bodyPr/>
        <a:lstStyle/>
        <a:p>
          <a:endParaRPr lang="ru-RU"/>
        </a:p>
      </dgm:t>
    </dgm:pt>
    <dgm:pt modelId="{E5FB8FE5-B078-43C1-B9A8-725C9994452D}" type="sibTrans" cxnId="{F243DFF8-9DAC-4F92-80E6-C8A544A0CC54}">
      <dgm:prSet/>
      <dgm:spPr/>
      <dgm:t>
        <a:bodyPr/>
        <a:lstStyle/>
        <a:p>
          <a:endParaRPr lang="ru-RU"/>
        </a:p>
      </dgm:t>
    </dgm:pt>
    <dgm:pt modelId="{C45840B3-99F0-4F64-AE6E-C531E774FFE0}" type="pres">
      <dgm:prSet presAssocID="{DAEF2722-5BE4-4D65-9620-03070591B004}" presName="linear" presStyleCnt="0">
        <dgm:presLayoutVars>
          <dgm:dir/>
          <dgm:animLvl val="lvl"/>
          <dgm:resizeHandles val="exact"/>
        </dgm:presLayoutVars>
      </dgm:prSet>
      <dgm:spPr/>
    </dgm:pt>
    <dgm:pt modelId="{15DFA30C-76B1-4238-AEA9-2FB3D82E9747}" type="pres">
      <dgm:prSet presAssocID="{2D1BC0E0-71BE-46B1-9940-2C967FB44C55}" presName="parentLin" presStyleCnt="0"/>
      <dgm:spPr/>
    </dgm:pt>
    <dgm:pt modelId="{8805D2BA-FC21-4A50-8A1D-1DD07FD2D5AB}" type="pres">
      <dgm:prSet presAssocID="{2D1BC0E0-71BE-46B1-9940-2C967FB44C55}" presName="parentLeftMargin" presStyleLbl="node1" presStyleIdx="0" presStyleCnt="3"/>
      <dgm:spPr/>
    </dgm:pt>
    <dgm:pt modelId="{07B2DD86-39FC-4929-A2D0-0796ACBE51EA}" type="pres">
      <dgm:prSet presAssocID="{2D1BC0E0-71BE-46B1-9940-2C967FB44C55}" presName="parentText" presStyleLbl="node1" presStyleIdx="0" presStyleCnt="3" custScaleX="114652">
        <dgm:presLayoutVars>
          <dgm:chMax val="0"/>
          <dgm:bulletEnabled val="1"/>
        </dgm:presLayoutVars>
      </dgm:prSet>
      <dgm:spPr/>
    </dgm:pt>
    <dgm:pt modelId="{D62405A7-73D6-4C90-8442-3941BA124157}" type="pres">
      <dgm:prSet presAssocID="{2D1BC0E0-71BE-46B1-9940-2C967FB44C55}" presName="negativeSpace" presStyleCnt="0"/>
      <dgm:spPr/>
    </dgm:pt>
    <dgm:pt modelId="{9AC4DC45-4A79-400F-881E-7534324D5A47}" type="pres">
      <dgm:prSet presAssocID="{2D1BC0E0-71BE-46B1-9940-2C967FB44C55}" presName="childText" presStyleLbl="conFgAcc1" presStyleIdx="0" presStyleCnt="3">
        <dgm:presLayoutVars>
          <dgm:bulletEnabled val="1"/>
        </dgm:presLayoutVars>
      </dgm:prSet>
      <dgm:spPr/>
    </dgm:pt>
    <dgm:pt modelId="{D9CF0C42-4DC3-4C85-87AE-5C4C481B03DF}" type="pres">
      <dgm:prSet presAssocID="{6167542D-B7A6-4F88-AD80-4F6A2825AEC6}" presName="spaceBetweenRectangles" presStyleCnt="0"/>
      <dgm:spPr/>
    </dgm:pt>
    <dgm:pt modelId="{3D41B97B-E2A6-4094-B671-BDC56CD792CC}" type="pres">
      <dgm:prSet presAssocID="{68FA51F2-70D4-48CE-A53A-250EC0222401}" presName="parentLin" presStyleCnt="0"/>
      <dgm:spPr/>
    </dgm:pt>
    <dgm:pt modelId="{ED7D9C7E-190A-41D0-B40C-DD6B1AB1A210}" type="pres">
      <dgm:prSet presAssocID="{68FA51F2-70D4-48CE-A53A-250EC0222401}" presName="parentLeftMargin" presStyleLbl="node1" presStyleIdx="0" presStyleCnt="3"/>
      <dgm:spPr/>
    </dgm:pt>
    <dgm:pt modelId="{C45551A4-39CA-42B2-9AB9-6371EADB43D6}" type="pres">
      <dgm:prSet presAssocID="{68FA51F2-70D4-48CE-A53A-250EC0222401}" presName="parentText" presStyleLbl="node1" presStyleIdx="1" presStyleCnt="3" custScaleX="114460">
        <dgm:presLayoutVars>
          <dgm:chMax val="0"/>
          <dgm:bulletEnabled val="1"/>
        </dgm:presLayoutVars>
      </dgm:prSet>
      <dgm:spPr/>
    </dgm:pt>
    <dgm:pt modelId="{15F5F556-F84A-43BD-9451-46EF3BB450C0}" type="pres">
      <dgm:prSet presAssocID="{68FA51F2-70D4-48CE-A53A-250EC0222401}" presName="negativeSpace" presStyleCnt="0"/>
      <dgm:spPr/>
    </dgm:pt>
    <dgm:pt modelId="{9BA7A987-A2FB-49E6-9EA0-576C271213E2}" type="pres">
      <dgm:prSet presAssocID="{68FA51F2-70D4-48CE-A53A-250EC0222401}" presName="childText" presStyleLbl="conFgAcc1" presStyleIdx="1" presStyleCnt="3">
        <dgm:presLayoutVars>
          <dgm:bulletEnabled val="1"/>
        </dgm:presLayoutVars>
      </dgm:prSet>
      <dgm:spPr/>
    </dgm:pt>
    <dgm:pt modelId="{24EFF492-F151-4BED-B4E0-ECD0E07D8F1F}" type="pres">
      <dgm:prSet presAssocID="{568CDD61-A3A5-46E8-9B0D-16905237F356}" presName="spaceBetweenRectangles" presStyleCnt="0"/>
      <dgm:spPr/>
    </dgm:pt>
    <dgm:pt modelId="{5851D68D-3699-407E-AD2D-76F2CAD85F46}" type="pres">
      <dgm:prSet presAssocID="{A4BEEEC6-7389-4FE4-847A-B8A17EFC46CC}" presName="parentLin" presStyleCnt="0"/>
      <dgm:spPr/>
    </dgm:pt>
    <dgm:pt modelId="{D32F8DFB-B4A8-4F02-920E-E9AA56EDBC2F}" type="pres">
      <dgm:prSet presAssocID="{A4BEEEC6-7389-4FE4-847A-B8A17EFC46CC}" presName="parentLeftMargin" presStyleLbl="node1" presStyleIdx="1" presStyleCnt="3"/>
      <dgm:spPr/>
    </dgm:pt>
    <dgm:pt modelId="{0D40DEEB-780A-43EE-90C7-A2D04FE4C094}" type="pres">
      <dgm:prSet presAssocID="{A4BEEEC6-7389-4FE4-847A-B8A17EFC46CC}" presName="parentText" presStyleLbl="node1" presStyleIdx="2" presStyleCnt="3" custScaleX="117293">
        <dgm:presLayoutVars>
          <dgm:chMax val="0"/>
          <dgm:bulletEnabled val="1"/>
        </dgm:presLayoutVars>
      </dgm:prSet>
      <dgm:spPr/>
    </dgm:pt>
    <dgm:pt modelId="{F7BDA5B9-4666-4B94-8210-3D7663AB7745}" type="pres">
      <dgm:prSet presAssocID="{A4BEEEC6-7389-4FE4-847A-B8A17EFC46CC}" presName="negativeSpace" presStyleCnt="0"/>
      <dgm:spPr/>
    </dgm:pt>
    <dgm:pt modelId="{858361C8-EC63-4008-AA56-BAF7EE7A96B7}" type="pres">
      <dgm:prSet presAssocID="{A4BEEEC6-7389-4FE4-847A-B8A17EFC46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78661A-1F7F-4363-BC29-3889DA8B4C87}" type="presOf" srcId="{DAEF2722-5BE4-4D65-9620-03070591B004}" destId="{C45840B3-99F0-4F64-AE6E-C531E774FFE0}" srcOrd="0" destOrd="0" presId="urn:microsoft.com/office/officeart/2005/8/layout/list1"/>
    <dgm:cxn modelId="{6E301F2F-598B-4436-AC81-C9230BB3EEA4}" type="presOf" srcId="{68FA51F2-70D4-48CE-A53A-250EC0222401}" destId="{ED7D9C7E-190A-41D0-B40C-DD6B1AB1A210}" srcOrd="0" destOrd="0" presId="urn:microsoft.com/office/officeart/2005/8/layout/list1"/>
    <dgm:cxn modelId="{E5C0D03F-F236-47B4-8244-6CB2FBA04F16}" type="presOf" srcId="{A4BEEEC6-7389-4FE4-847A-B8A17EFC46CC}" destId="{0D40DEEB-780A-43EE-90C7-A2D04FE4C094}" srcOrd="1" destOrd="0" presId="urn:microsoft.com/office/officeart/2005/8/layout/list1"/>
    <dgm:cxn modelId="{AFBD194C-190C-4F75-8D77-138830CF243E}" srcId="{DAEF2722-5BE4-4D65-9620-03070591B004}" destId="{68FA51F2-70D4-48CE-A53A-250EC0222401}" srcOrd="1" destOrd="0" parTransId="{C0E1AA33-A2E0-41EB-950C-E43555BB4A5F}" sibTransId="{568CDD61-A3A5-46E8-9B0D-16905237F356}"/>
    <dgm:cxn modelId="{9D672757-F878-4784-A472-BCE291FF1290}" srcId="{DAEF2722-5BE4-4D65-9620-03070591B004}" destId="{2D1BC0E0-71BE-46B1-9940-2C967FB44C55}" srcOrd="0" destOrd="0" parTransId="{414D1C32-CC06-4860-86A7-79DFD5360511}" sibTransId="{6167542D-B7A6-4F88-AD80-4F6A2825AEC6}"/>
    <dgm:cxn modelId="{55BC2C7D-FD6C-4932-B133-8239E901EB3D}" type="presOf" srcId="{2D1BC0E0-71BE-46B1-9940-2C967FB44C55}" destId="{8805D2BA-FC21-4A50-8A1D-1DD07FD2D5AB}" srcOrd="0" destOrd="0" presId="urn:microsoft.com/office/officeart/2005/8/layout/list1"/>
    <dgm:cxn modelId="{575225A7-7EC2-4E57-87B4-BE6015591A73}" type="presOf" srcId="{68FA51F2-70D4-48CE-A53A-250EC0222401}" destId="{C45551A4-39CA-42B2-9AB9-6371EADB43D6}" srcOrd="1" destOrd="0" presId="urn:microsoft.com/office/officeart/2005/8/layout/list1"/>
    <dgm:cxn modelId="{C5BDA9E6-0FDC-4CC5-8929-BF2A3B48D451}" type="presOf" srcId="{2D1BC0E0-71BE-46B1-9940-2C967FB44C55}" destId="{07B2DD86-39FC-4929-A2D0-0796ACBE51EA}" srcOrd="1" destOrd="0" presId="urn:microsoft.com/office/officeart/2005/8/layout/list1"/>
    <dgm:cxn modelId="{329B77F4-E0F5-4D7C-80F2-42FABCE090AC}" type="presOf" srcId="{A4BEEEC6-7389-4FE4-847A-B8A17EFC46CC}" destId="{D32F8DFB-B4A8-4F02-920E-E9AA56EDBC2F}" srcOrd="0" destOrd="0" presId="urn:microsoft.com/office/officeart/2005/8/layout/list1"/>
    <dgm:cxn modelId="{F243DFF8-9DAC-4F92-80E6-C8A544A0CC54}" srcId="{DAEF2722-5BE4-4D65-9620-03070591B004}" destId="{A4BEEEC6-7389-4FE4-847A-B8A17EFC46CC}" srcOrd="2" destOrd="0" parTransId="{0646F616-6477-4EB2-B47F-869FA95565CF}" sibTransId="{E5FB8FE5-B078-43C1-B9A8-725C9994452D}"/>
    <dgm:cxn modelId="{2C6EEB60-C007-47A3-B13F-28F6DF08451F}" type="presParOf" srcId="{C45840B3-99F0-4F64-AE6E-C531E774FFE0}" destId="{15DFA30C-76B1-4238-AEA9-2FB3D82E9747}" srcOrd="0" destOrd="0" presId="urn:microsoft.com/office/officeart/2005/8/layout/list1"/>
    <dgm:cxn modelId="{9F8DB799-4EC6-44C0-B4F7-F665A1464F7F}" type="presParOf" srcId="{15DFA30C-76B1-4238-AEA9-2FB3D82E9747}" destId="{8805D2BA-FC21-4A50-8A1D-1DD07FD2D5AB}" srcOrd="0" destOrd="0" presId="urn:microsoft.com/office/officeart/2005/8/layout/list1"/>
    <dgm:cxn modelId="{BCCD892D-9271-4708-B30D-E79893320677}" type="presParOf" srcId="{15DFA30C-76B1-4238-AEA9-2FB3D82E9747}" destId="{07B2DD86-39FC-4929-A2D0-0796ACBE51EA}" srcOrd="1" destOrd="0" presId="urn:microsoft.com/office/officeart/2005/8/layout/list1"/>
    <dgm:cxn modelId="{5F7FA9A3-08B1-4157-9BE5-5F757DE2FDF3}" type="presParOf" srcId="{C45840B3-99F0-4F64-AE6E-C531E774FFE0}" destId="{D62405A7-73D6-4C90-8442-3941BA124157}" srcOrd="1" destOrd="0" presId="urn:microsoft.com/office/officeart/2005/8/layout/list1"/>
    <dgm:cxn modelId="{666E4DEE-5124-469C-8F9E-42013523E7F8}" type="presParOf" srcId="{C45840B3-99F0-4F64-AE6E-C531E774FFE0}" destId="{9AC4DC45-4A79-400F-881E-7534324D5A47}" srcOrd="2" destOrd="0" presId="urn:microsoft.com/office/officeart/2005/8/layout/list1"/>
    <dgm:cxn modelId="{1DA189C6-B197-4328-BDAF-A029B74B5352}" type="presParOf" srcId="{C45840B3-99F0-4F64-AE6E-C531E774FFE0}" destId="{D9CF0C42-4DC3-4C85-87AE-5C4C481B03DF}" srcOrd="3" destOrd="0" presId="urn:microsoft.com/office/officeart/2005/8/layout/list1"/>
    <dgm:cxn modelId="{003A0CE4-3B7D-48B8-B830-C46ABF933CAF}" type="presParOf" srcId="{C45840B3-99F0-4F64-AE6E-C531E774FFE0}" destId="{3D41B97B-E2A6-4094-B671-BDC56CD792CC}" srcOrd="4" destOrd="0" presId="urn:microsoft.com/office/officeart/2005/8/layout/list1"/>
    <dgm:cxn modelId="{0803BB7C-5FFF-483D-83A4-96E734F6E668}" type="presParOf" srcId="{3D41B97B-E2A6-4094-B671-BDC56CD792CC}" destId="{ED7D9C7E-190A-41D0-B40C-DD6B1AB1A210}" srcOrd="0" destOrd="0" presId="urn:microsoft.com/office/officeart/2005/8/layout/list1"/>
    <dgm:cxn modelId="{AF18A847-FE71-4112-9C80-2390CC139D7C}" type="presParOf" srcId="{3D41B97B-E2A6-4094-B671-BDC56CD792CC}" destId="{C45551A4-39CA-42B2-9AB9-6371EADB43D6}" srcOrd="1" destOrd="0" presId="urn:microsoft.com/office/officeart/2005/8/layout/list1"/>
    <dgm:cxn modelId="{87124764-997A-409B-8575-3E67A6590AA5}" type="presParOf" srcId="{C45840B3-99F0-4F64-AE6E-C531E774FFE0}" destId="{15F5F556-F84A-43BD-9451-46EF3BB450C0}" srcOrd="5" destOrd="0" presId="urn:microsoft.com/office/officeart/2005/8/layout/list1"/>
    <dgm:cxn modelId="{3C47A0A0-BEEB-4B82-A310-10758A5B8BD1}" type="presParOf" srcId="{C45840B3-99F0-4F64-AE6E-C531E774FFE0}" destId="{9BA7A987-A2FB-49E6-9EA0-576C271213E2}" srcOrd="6" destOrd="0" presId="urn:microsoft.com/office/officeart/2005/8/layout/list1"/>
    <dgm:cxn modelId="{0273EA1F-9818-4C68-8BC8-20E821AC09CB}" type="presParOf" srcId="{C45840B3-99F0-4F64-AE6E-C531E774FFE0}" destId="{24EFF492-F151-4BED-B4E0-ECD0E07D8F1F}" srcOrd="7" destOrd="0" presId="urn:microsoft.com/office/officeart/2005/8/layout/list1"/>
    <dgm:cxn modelId="{5975AF18-7E47-452E-8681-C7FB9C9F227C}" type="presParOf" srcId="{C45840B3-99F0-4F64-AE6E-C531E774FFE0}" destId="{5851D68D-3699-407E-AD2D-76F2CAD85F46}" srcOrd="8" destOrd="0" presId="urn:microsoft.com/office/officeart/2005/8/layout/list1"/>
    <dgm:cxn modelId="{F0F522BD-D0BF-488C-935B-52548346D48A}" type="presParOf" srcId="{5851D68D-3699-407E-AD2D-76F2CAD85F46}" destId="{D32F8DFB-B4A8-4F02-920E-E9AA56EDBC2F}" srcOrd="0" destOrd="0" presId="urn:microsoft.com/office/officeart/2005/8/layout/list1"/>
    <dgm:cxn modelId="{A2B0B348-9ED1-4392-ABBA-CE27A01C5D7E}" type="presParOf" srcId="{5851D68D-3699-407E-AD2D-76F2CAD85F46}" destId="{0D40DEEB-780A-43EE-90C7-A2D04FE4C094}" srcOrd="1" destOrd="0" presId="urn:microsoft.com/office/officeart/2005/8/layout/list1"/>
    <dgm:cxn modelId="{93889760-6FB2-425B-AE75-E6116A16ED5C}" type="presParOf" srcId="{C45840B3-99F0-4F64-AE6E-C531E774FFE0}" destId="{F7BDA5B9-4666-4B94-8210-3D7663AB7745}" srcOrd="9" destOrd="0" presId="urn:microsoft.com/office/officeart/2005/8/layout/list1"/>
    <dgm:cxn modelId="{EA58E81C-A7A5-4291-9D6A-07435C58D079}" type="presParOf" srcId="{C45840B3-99F0-4F64-AE6E-C531E774FFE0}" destId="{858361C8-EC63-4008-AA56-BAF7EE7A96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1B444-0421-41C5-845C-F1C6480226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6415B-66FA-44E0-8D39-D0FFCC3D2E5A}">
      <dgm:prSet custT="1"/>
      <dgm:spPr/>
      <dgm:t>
        <a:bodyPr/>
        <a:lstStyle/>
        <a:p>
          <a:pPr algn="ctr"/>
          <a:r>
            <a:rPr lang="ru-RU" sz="2200" dirty="0"/>
            <a:t>некоммерческие организации, осуществляющие деятельность, направленную на решение социальных проблем, развитие гражданского общества в Российской Федерации</a:t>
          </a:r>
        </a:p>
      </dgm:t>
    </dgm:pt>
    <dgm:pt modelId="{290DDBFD-0375-4679-83AC-A2D95AB1564E}" type="parTrans" cxnId="{7D0AA1B9-A24E-43D8-A822-8DC9CCD4FFAB}">
      <dgm:prSet/>
      <dgm:spPr/>
      <dgm:t>
        <a:bodyPr/>
        <a:lstStyle/>
        <a:p>
          <a:endParaRPr lang="ru-RU"/>
        </a:p>
      </dgm:t>
    </dgm:pt>
    <dgm:pt modelId="{67240D5E-D925-4E4E-BDEE-3851C1BFED5F}" type="sibTrans" cxnId="{7D0AA1B9-A24E-43D8-A822-8DC9CCD4FFAB}">
      <dgm:prSet/>
      <dgm:spPr/>
      <dgm:t>
        <a:bodyPr/>
        <a:lstStyle/>
        <a:p>
          <a:endParaRPr lang="ru-RU"/>
        </a:p>
      </dgm:t>
    </dgm:pt>
    <dgm:pt modelId="{1D227F96-B82D-490A-B319-7D294D57A8AE}" type="pres">
      <dgm:prSet presAssocID="{CD81B444-0421-41C5-845C-F1C64802263D}" presName="linear" presStyleCnt="0">
        <dgm:presLayoutVars>
          <dgm:animLvl val="lvl"/>
          <dgm:resizeHandles val="exact"/>
        </dgm:presLayoutVars>
      </dgm:prSet>
      <dgm:spPr/>
    </dgm:pt>
    <dgm:pt modelId="{58A9C767-F2B3-4775-B31D-0A214E4B5564}" type="pres">
      <dgm:prSet presAssocID="{4556415B-66FA-44E0-8D39-D0FFCC3D2E5A}" presName="parentText" presStyleLbl="node1" presStyleIdx="0" presStyleCnt="1" custScaleY="64118" custLinFactNeighborY="-44564">
        <dgm:presLayoutVars>
          <dgm:chMax val="0"/>
          <dgm:bulletEnabled val="1"/>
        </dgm:presLayoutVars>
      </dgm:prSet>
      <dgm:spPr/>
    </dgm:pt>
  </dgm:ptLst>
  <dgm:cxnLst>
    <dgm:cxn modelId="{8F567457-174E-41BF-A5AB-29D6703529C6}" type="presOf" srcId="{CD81B444-0421-41C5-845C-F1C64802263D}" destId="{1D227F96-B82D-490A-B319-7D294D57A8AE}" srcOrd="0" destOrd="0" presId="urn:microsoft.com/office/officeart/2005/8/layout/vList2"/>
    <dgm:cxn modelId="{372E4FB8-AC6F-47AF-810F-195F775D6588}" type="presOf" srcId="{4556415B-66FA-44E0-8D39-D0FFCC3D2E5A}" destId="{58A9C767-F2B3-4775-B31D-0A214E4B5564}" srcOrd="0" destOrd="0" presId="urn:microsoft.com/office/officeart/2005/8/layout/vList2"/>
    <dgm:cxn modelId="{7D0AA1B9-A24E-43D8-A822-8DC9CCD4FFAB}" srcId="{CD81B444-0421-41C5-845C-F1C64802263D}" destId="{4556415B-66FA-44E0-8D39-D0FFCC3D2E5A}" srcOrd="0" destOrd="0" parTransId="{290DDBFD-0375-4679-83AC-A2D95AB1564E}" sibTransId="{67240D5E-D925-4E4E-BDEE-3851C1BFED5F}"/>
    <dgm:cxn modelId="{D323092E-356D-4C3C-A7E5-06389D15E2F3}" type="presParOf" srcId="{1D227F96-B82D-490A-B319-7D294D57A8AE}" destId="{58A9C767-F2B3-4775-B31D-0A214E4B5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1E8B4-2E5C-453F-9F39-6074D39AAEE5}" type="doc">
      <dgm:prSet loTypeId="urn:microsoft.com/office/officeart/2005/8/layout/b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88A855E-50A0-4A77-A4F5-40A35B8DA19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Сбор учредителей</a:t>
          </a:r>
        </a:p>
      </dgm:t>
    </dgm:pt>
    <dgm:pt modelId="{D24AEDA6-2F0A-45ED-B102-F9BEA0F23952}" type="parTrans" cxnId="{4077C66D-07FF-4663-8DEA-69644E6A1B3E}">
      <dgm:prSet/>
      <dgm:spPr/>
      <dgm:t>
        <a:bodyPr/>
        <a:lstStyle/>
        <a:p>
          <a:endParaRPr lang="ru-RU"/>
        </a:p>
      </dgm:t>
    </dgm:pt>
    <dgm:pt modelId="{DDD238BE-D001-4B09-B926-07CF92BE5919}" type="sibTrans" cxnId="{4077C66D-07FF-4663-8DEA-69644E6A1B3E}">
      <dgm:prSet/>
      <dgm:spPr/>
      <dgm:t>
        <a:bodyPr/>
        <a:lstStyle/>
        <a:p>
          <a:endParaRPr lang="ru-RU"/>
        </a:p>
      </dgm:t>
    </dgm:pt>
    <dgm:pt modelId="{46536276-651F-4E80-BE8E-29616341750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Выбор цели</a:t>
          </a:r>
        </a:p>
      </dgm:t>
    </dgm:pt>
    <dgm:pt modelId="{34E7603B-C5B3-4C4E-A3CD-423A5F3B6D0D}" type="parTrans" cxnId="{34189A62-8A54-4A7A-93FC-A746883E1344}">
      <dgm:prSet/>
      <dgm:spPr/>
      <dgm:t>
        <a:bodyPr/>
        <a:lstStyle/>
        <a:p>
          <a:endParaRPr lang="ru-RU"/>
        </a:p>
      </dgm:t>
    </dgm:pt>
    <dgm:pt modelId="{9D841EEE-0189-493A-ADC2-3ABA4EC36A59}" type="sibTrans" cxnId="{34189A62-8A54-4A7A-93FC-A746883E1344}">
      <dgm:prSet/>
      <dgm:spPr/>
      <dgm:t>
        <a:bodyPr/>
        <a:lstStyle/>
        <a:p>
          <a:endParaRPr lang="ru-RU"/>
        </a:p>
      </dgm:t>
    </dgm:pt>
    <dgm:pt modelId="{B4913634-40F8-4C79-8F1F-7359254DF18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Выбор способа создания</a:t>
          </a:r>
        </a:p>
      </dgm:t>
    </dgm:pt>
    <dgm:pt modelId="{E001B624-AB2C-4DD3-836C-2062AB175934}" type="parTrans" cxnId="{DF190DC5-6385-4023-8CDF-EADE231D95F2}">
      <dgm:prSet/>
      <dgm:spPr/>
      <dgm:t>
        <a:bodyPr/>
        <a:lstStyle/>
        <a:p>
          <a:endParaRPr lang="ru-RU"/>
        </a:p>
      </dgm:t>
    </dgm:pt>
    <dgm:pt modelId="{E3A8ECD5-AA2D-4ECA-920D-FB069F3C64A8}" type="sibTrans" cxnId="{DF190DC5-6385-4023-8CDF-EADE231D95F2}">
      <dgm:prSet/>
      <dgm:spPr/>
      <dgm:t>
        <a:bodyPr/>
        <a:lstStyle/>
        <a:p>
          <a:endParaRPr lang="ru-RU"/>
        </a:p>
      </dgm:t>
    </dgm:pt>
    <dgm:pt modelId="{77CA7801-C922-4C15-927F-72D575E4B2B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Выбор формы</a:t>
          </a:r>
        </a:p>
      </dgm:t>
    </dgm:pt>
    <dgm:pt modelId="{28B45FA7-2D4E-4D0D-89FE-091E4A112473}" type="parTrans" cxnId="{9E5EC64B-9ABA-4B6D-AEB8-88FB209708E0}">
      <dgm:prSet/>
      <dgm:spPr/>
      <dgm:t>
        <a:bodyPr/>
        <a:lstStyle/>
        <a:p>
          <a:endParaRPr lang="ru-RU"/>
        </a:p>
      </dgm:t>
    </dgm:pt>
    <dgm:pt modelId="{2A6F10BB-9324-4B7A-8819-D8373090780C}" type="sibTrans" cxnId="{9E5EC64B-9ABA-4B6D-AEB8-88FB209708E0}">
      <dgm:prSet/>
      <dgm:spPr/>
      <dgm:t>
        <a:bodyPr/>
        <a:lstStyle/>
        <a:p>
          <a:endParaRPr lang="ru-RU"/>
        </a:p>
      </dgm:t>
    </dgm:pt>
    <dgm:pt modelId="{726E62B0-8D81-45E1-BCB3-18FE37AC634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Место нахождение НКО</a:t>
          </a:r>
        </a:p>
      </dgm:t>
    </dgm:pt>
    <dgm:pt modelId="{FC72D843-100E-4677-9F1E-DF90016E7E15}" type="parTrans" cxnId="{B4AC8BFD-8368-460A-9FB6-FCE26E1192F5}">
      <dgm:prSet/>
      <dgm:spPr/>
      <dgm:t>
        <a:bodyPr/>
        <a:lstStyle/>
        <a:p>
          <a:endParaRPr lang="ru-RU"/>
        </a:p>
      </dgm:t>
    </dgm:pt>
    <dgm:pt modelId="{CFA6CED1-56A4-4D66-8138-582DC4E954FE}" type="sibTrans" cxnId="{B4AC8BFD-8368-460A-9FB6-FCE26E1192F5}">
      <dgm:prSet/>
      <dgm:spPr/>
      <dgm:t>
        <a:bodyPr/>
        <a:lstStyle/>
        <a:p>
          <a:endParaRPr lang="ru-RU"/>
        </a:p>
      </dgm:t>
    </dgm:pt>
    <dgm:pt modelId="{5ADA7DD0-227C-47A0-BB8D-387B3F223E8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Имя для НКО</a:t>
          </a:r>
        </a:p>
      </dgm:t>
    </dgm:pt>
    <dgm:pt modelId="{7016267E-8FD4-4600-B54E-64711998920B}" type="parTrans" cxnId="{8F3B0422-E5FE-43A0-8560-FDAB1898E7BE}">
      <dgm:prSet/>
      <dgm:spPr/>
      <dgm:t>
        <a:bodyPr/>
        <a:lstStyle/>
        <a:p>
          <a:endParaRPr lang="ru-RU"/>
        </a:p>
      </dgm:t>
    </dgm:pt>
    <dgm:pt modelId="{037A4EBF-6CAE-4FA6-A19C-DCE1824DB13D}" type="sibTrans" cxnId="{8F3B0422-E5FE-43A0-8560-FDAB1898E7BE}">
      <dgm:prSet/>
      <dgm:spPr/>
      <dgm:t>
        <a:bodyPr/>
        <a:lstStyle/>
        <a:p>
          <a:endParaRPr lang="ru-RU"/>
        </a:p>
      </dgm:t>
    </dgm:pt>
    <dgm:pt modelId="{8F8E5559-1D02-43EC-9316-3E1089DE322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Общее собрание учредителей</a:t>
          </a:r>
        </a:p>
      </dgm:t>
    </dgm:pt>
    <dgm:pt modelId="{256B0F8A-B728-4F0B-971B-3EFA9A752CCD}" type="parTrans" cxnId="{25DB1A65-980F-45B9-95C3-DFBB923F6221}">
      <dgm:prSet/>
      <dgm:spPr/>
      <dgm:t>
        <a:bodyPr/>
        <a:lstStyle/>
        <a:p>
          <a:endParaRPr lang="ru-RU"/>
        </a:p>
      </dgm:t>
    </dgm:pt>
    <dgm:pt modelId="{D84C126A-1060-4721-90E1-D54673325204}" type="sibTrans" cxnId="{25DB1A65-980F-45B9-95C3-DFBB923F6221}">
      <dgm:prSet/>
      <dgm:spPr/>
      <dgm:t>
        <a:bodyPr/>
        <a:lstStyle/>
        <a:p>
          <a:endParaRPr lang="ru-RU"/>
        </a:p>
      </dgm:t>
    </dgm:pt>
    <dgm:pt modelId="{2BD7A41B-9419-4657-BB99-C483C3102A6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Подготовка документов</a:t>
          </a:r>
        </a:p>
      </dgm:t>
    </dgm:pt>
    <dgm:pt modelId="{D300BC62-4633-4F53-A329-49F89A6D922D}" type="parTrans" cxnId="{AEE17C2C-BA31-49B8-8E1E-D01D3900A2AA}">
      <dgm:prSet/>
      <dgm:spPr/>
      <dgm:t>
        <a:bodyPr/>
        <a:lstStyle/>
        <a:p>
          <a:endParaRPr lang="ru-RU"/>
        </a:p>
      </dgm:t>
    </dgm:pt>
    <dgm:pt modelId="{C2674CE2-C539-4708-BC3C-730CDFDF3B7C}" type="sibTrans" cxnId="{AEE17C2C-BA31-49B8-8E1E-D01D3900A2AA}">
      <dgm:prSet/>
      <dgm:spPr/>
      <dgm:t>
        <a:bodyPr/>
        <a:lstStyle/>
        <a:p>
          <a:endParaRPr lang="ru-RU"/>
        </a:p>
      </dgm:t>
    </dgm:pt>
    <dgm:pt modelId="{1AD2DE66-E419-435F-B804-2BFE8CB2565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Регистрация </a:t>
          </a:r>
        </a:p>
      </dgm:t>
    </dgm:pt>
    <dgm:pt modelId="{2C582B2D-39FE-45F6-B6B6-AC8567323C21}" type="parTrans" cxnId="{F3759B20-71C2-4BF9-975F-A89AE1A2AAF7}">
      <dgm:prSet/>
      <dgm:spPr/>
      <dgm:t>
        <a:bodyPr/>
        <a:lstStyle/>
        <a:p>
          <a:endParaRPr lang="ru-RU"/>
        </a:p>
      </dgm:t>
    </dgm:pt>
    <dgm:pt modelId="{0BD5EF1C-939B-4C55-A81E-14A0FFDDE3CA}" type="sibTrans" cxnId="{F3759B20-71C2-4BF9-975F-A89AE1A2AAF7}">
      <dgm:prSet/>
      <dgm:spPr/>
      <dgm:t>
        <a:bodyPr/>
        <a:lstStyle/>
        <a:p>
          <a:endParaRPr lang="ru-RU"/>
        </a:p>
      </dgm:t>
    </dgm:pt>
    <dgm:pt modelId="{A0FABA16-DB71-4859-8614-4AD56CA98963}" type="pres">
      <dgm:prSet presAssocID="{3561E8B4-2E5C-453F-9F39-6074D39AAEE5}" presName="Name0" presStyleCnt="0">
        <dgm:presLayoutVars>
          <dgm:dir/>
          <dgm:resizeHandles/>
        </dgm:presLayoutVars>
      </dgm:prSet>
      <dgm:spPr/>
    </dgm:pt>
    <dgm:pt modelId="{2CAFC50F-738E-4641-9F65-31C5932B9532}" type="pres">
      <dgm:prSet presAssocID="{B88A855E-50A0-4A77-A4F5-40A35B8DA196}" presName="compNode" presStyleCnt="0"/>
      <dgm:spPr/>
    </dgm:pt>
    <dgm:pt modelId="{40DBC1F9-E97F-43A7-8603-01A9A5C341BE}" type="pres">
      <dgm:prSet presAssocID="{B88A855E-50A0-4A77-A4F5-40A35B8DA196}" presName="dummyConnPt" presStyleCnt="0"/>
      <dgm:spPr/>
    </dgm:pt>
    <dgm:pt modelId="{0A6B41A7-5991-4135-9F7A-9C398E5F38E9}" type="pres">
      <dgm:prSet presAssocID="{B88A855E-50A0-4A77-A4F5-40A35B8DA196}" presName="node" presStyleLbl="node1" presStyleIdx="0" presStyleCnt="9">
        <dgm:presLayoutVars>
          <dgm:bulletEnabled val="1"/>
        </dgm:presLayoutVars>
      </dgm:prSet>
      <dgm:spPr/>
    </dgm:pt>
    <dgm:pt modelId="{86283023-9A2E-4CF6-BBA5-183B8F0DF54B}" type="pres">
      <dgm:prSet presAssocID="{DDD238BE-D001-4B09-B926-07CF92BE5919}" presName="sibTrans" presStyleLbl="bgSibTrans2D1" presStyleIdx="0" presStyleCnt="8"/>
      <dgm:spPr/>
    </dgm:pt>
    <dgm:pt modelId="{622503FF-D9EC-4E0F-AA6B-1F3755CE2658}" type="pres">
      <dgm:prSet presAssocID="{46536276-651F-4E80-BE8E-296163417509}" presName="compNode" presStyleCnt="0"/>
      <dgm:spPr/>
    </dgm:pt>
    <dgm:pt modelId="{68B16CEC-3DA9-41C8-90C9-F1851A1F1C11}" type="pres">
      <dgm:prSet presAssocID="{46536276-651F-4E80-BE8E-296163417509}" presName="dummyConnPt" presStyleCnt="0"/>
      <dgm:spPr/>
    </dgm:pt>
    <dgm:pt modelId="{61319883-CBA0-4826-B92C-228CF683CB4E}" type="pres">
      <dgm:prSet presAssocID="{46536276-651F-4E80-BE8E-296163417509}" presName="node" presStyleLbl="node1" presStyleIdx="1" presStyleCnt="9">
        <dgm:presLayoutVars>
          <dgm:bulletEnabled val="1"/>
        </dgm:presLayoutVars>
      </dgm:prSet>
      <dgm:spPr/>
    </dgm:pt>
    <dgm:pt modelId="{C9DAF6FF-2DD6-4DD5-943A-B47611DE9262}" type="pres">
      <dgm:prSet presAssocID="{9D841EEE-0189-493A-ADC2-3ABA4EC36A59}" presName="sibTrans" presStyleLbl="bgSibTrans2D1" presStyleIdx="1" presStyleCnt="8"/>
      <dgm:spPr/>
    </dgm:pt>
    <dgm:pt modelId="{9F7D8CB4-4BAE-4F9D-ABC4-8F9D9D64441F}" type="pres">
      <dgm:prSet presAssocID="{B4913634-40F8-4C79-8F1F-7359254DF18F}" presName="compNode" presStyleCnt="0"/>
      <dgm:spPr/>
    </dgm:pt>
    <dgm:pt modelId="{4AFEFAE8-77AA-403E-8D9D-6D9EEF552777}" type="pres">
      <dgm:prSet presAssocID="{B4913634-40F8-4C79-8F1F-7359254DF18F}" presName="dummyConnPt" presStyleCnt="0"/>
      <dgm:spPr/>
    </dgm:pt>
    <dgm:pt modelId="{C92B115E-7603-42F5-BBAB-ED5DF93ECDB8}" type="pres">
      <dgm:prSet presAssocID="{B4913634-40F8-4C79-8F1F-7359254DF18F}" presName="node" presStyleLbl="node1" presStyleIdx="2" presStyleCnt="9">
        <dgm:presLayoutVars>
          <dgm:bulletEnabled val="1"/>
        </dgm:presLayoutVars>
      </dgm:prSet>
      <dgm:spPr/>
    </dgm:pt>
    <dgm:pt modelId="{30A85784-E873-4A8B-AAF8-D26303643018}" type="pres">
      <dgm:prSet presAssocID="{E3A8ECD5-AA2D-4ECA-920D-FB069F3C64A8}" presName="sibTrans" presStyleLbl="bgSibTrans2D1" presStyleIdx="2" presStyleCnt="8"/>
      <dgm:spPr/>
    </dgm:pt>
    <dgm:pt modelId="{B0338B92-B2B4-4F21-9751-26DB9FABD6CA}" type="pres">
      <dgm:prSet presAssocID="{77CA7801-C922-4C15-927F-72D575E4B2BF}" presName="compNode" presStyleCnt="0"/>
      <dgm:spPr/>
    </dgm:pt>
    <dgm:pt modelId="{0EB136F6-C83B-46E0-9749-65E01CBDFE74}" type="pres">
      <dgm:prSet presAssocID="{77CA7801-C922-4C15-927F-72D575E4B2BF}" presName="dummyConnPt" presStyleCnt="0"/>
      <dgm:spPr/>
    </dgm:pt>
    <dgm:pt modelId="{97703C5A-64B2-436B-8F87-E9A384B1E7C0}" type="pres">
      <dgm:prSet presAssocID="{77CA7801-C922-4C15-927F-72D575E4B2BF}" presName="node" presStyleLbl="node1" presStyleIdx="3" presStyleCnt="9">
        <dgm:presLayoutVars>
          <dgm:bulletEnabled val="1"/>
        </dgm:presLayoutVars>
      </dgm:prSet>
      <dgm:spPr/>
    </dgm:pt>
    <dgm:pt modelId="{078ABB7E-ADB5-4A0D-990D-918D1F484894}" type="pres">
      <dgm:prSet presAssocID="{2A6F10BB-9324-4B7A-8819-D8373090780C}" presName="sibTrans" presStyleLbl="bgSibTrans2D1" presStyleIdx="3" presStyleCnt="8"/>
      <dgm:spPr/>
    </dgm:pt>
    <dgm:pt modelId="{7D8E0A21-4D63-4986-8842-EE76F38BAB9F}" type="pres">
      <dgm:prSet presAssocID="{726E62B0-8D81-45E1-BCB3-18FE37AC634D}" presName="compNode" presStyleCnt="0"/>
      <dgm:spPr/>
    </dgm:pt>
    <dgm:pt modelId="{3C8AC170-5957-49E8-8E17-603AAE77ADD3}" type="pres">
      <dgm:prSet presAssocID="{726E62B0-8D81-45E1-BCB3-18FE37AC634D}" presName="dummyConnPt" presStyleCnt="0"/>
      <dgm:spPr/>
    </dgm:pt>
    <dgm:pt modelId="{2ADC2262-14CF-40B0-9A22-9D295AC2ED33}" type="pres">
      <dgm:prSet presAssocID="{726E62B0-8D81-45E1-BCB3-18FE37AC634D}" presName="node" presStyleLbl="node1" presStyleIdx="4" presStyleCnt="9">
        <dgm:presLayoutVars>
          <dgm:bulletEnabled val="1"/>
        </dgm:presLayoutVars>
      </dgm:prSet>
      <dgm:spPr/>
    </dgm:pt>
    <dgm:pt modelId="{5FE4238B-659E-48C8-ACD7-5C450769BE86}" type="pres">
      <dgm:prSet presAssocID="{CFA6CED1-56A4-4D66-8138-582DC4E954FE}" presName="sibTrans" presStyleLbl="bgSibTrans2D1" presStyleIdx="4" presStyleCnt="8"/>
      <dgm:spPr/>
    </dgm:pt>
    <dgm:pt modelId="{8589A316-FFA2-452F-ACDF-356B14D6B77E}" type="pres">
      <dgm:prSet presAssocID="{5ADA7DD0-227C-47A0-BB8D-387B3F223E81}" presName="compNode" presStyleCnt="0"/>
      <dgm:spPr/>
    </dgm:pt>
    <dgm:pt modelId="{6C5E4EC4-A6C9-40C0-A4B6-7196252CE09C}" type="pres">
      <dgm:prSet presAssocID="{5ADA7DD0-227C-47A0-BB8D-387B3F223E81}" presName="dummyConnPt" presStyleCnt="0"/>
      <dgm:spPr/>
    </dgm:pt>
    <dgm:pt modelId="{4BF92534-CEC9-4B21-8C8A-B64EC10F0C2E}" type="pres">
      <dgm:prSet presAssocID="{5ADA7DD0-227C-47A0-BB8D-387B3F223E81}" presName="node" presStyleLbl="node1" presStyleIdx="5" presStyleCnt="9">
        <dgm:presLayoutVars>
          <dgm:bulletEnabled val="1"/>
        </dgm:presLayoutVars>
      </dgm:prSet>
      <dgm:spPr/>
    </dgm:pt>
    <dgm:pt modelId="{E48FA231-3CBB-44AC-97FE-49EC489C5A20}" type="pres">
      <dgm:prSet presAssocID="{037A4EBF-6CAE-4FA6-A19C-DCE1824DB13D}" presName="sibTrans" presStyleLbl="bgSibTrans2D1" presStyleIdx="5" presStyleCnt="8"/>
      <dgm:spPr/>
    </dgm:pt>
    <dgm:pt modelId="{39C81E22-49D9-409D-946C-91A488217597}" type="pres">
      <dgm:prSet presAssocID="{8F8E5559-1D02-43EC-9316-3E1089DE3223}" presName="compNode" presStyleCnt="0"/>
      <dgm:spPr/>
    </dgm:pt>
    <dgm:pt modelId="{710A61CF-4F95-4485-9C98-BE857589CB08}" type="pres">
      <dgm:prSet presAssocID="{8F8E5559-1D02-43EC-9316-3E1089DE3223}" presName="dummyConnPt" presStyleCnt="0"/>
      <dgm:spPr/>
    </dgm:pt>
    <dgm:pt modelId="{5B173843-67B9-47C5-8468-20389F94524C}" type="pres">
      <dgm:prSet presAssocID="{8F8E5559-1D02-43EC-9316-3E1089DE3223}" presName="node" presStyleLbl="node1" presStyleIdx="6" presStyleCnt="9">
        <dgm:presLayoutVars>
          <dgm:bulletEnabled val="1"/>
        </dgm:presLayoutVars>
      </dgm:prSet>
      <dgm:spPr/>
    </dgm:pt>
    <dgm:pt modelId="{BC1D9B2C-E8A2-436D-A98D-AE4B5A206D66}" type="pres">
      <dgm:prSet presAssocID="{D84C126A-1060-4721-90E1-D54673325204}" presName="sibTrans" presStyleLbl="bgSibTrans2D1" presStyleIdx="6" presStyleCnt="8"/>
      <dgm:spPr/>
    </dgm:pt>
    <dgm:pt modelId="{BE2ED13F-8E80-4FF4-8BA4-0BE4CD25B083}" type="pres">
      <dgm:prSet presAssocID="{2BD7A41B-9419-4657-BB99-C483C3102A60}" presName="compNode" presStyleCnt="0"/>
      <dgm:spPr/>
    </dgm:pt>
    <dgm:pt modelId="{96862C27-657C-4482-B8A1-85484201202A}" type="pres">
      <dgm:prSet presAssocID="{2BD7A41B-9419-4657-BB99-C483C3102A60}" presName="dummyConnPt" presStyleCnt="0"/>
      <dgm:spPr/>
    </dgm:pt>
    <dgm:pt modelId="{2ADA3345-84A7-48EE-8C43-70E4CA99435C}" type="pres">
      <dgm:prSet presAssocID="{2BD7A41B-9419-4657-BB99-C483C3102A60}" presName="node" presStyleLbl="node1" presStyleIdx="7" presStyleCnt="9">
        <dgm:presLayoutVars>
          <dgm:bulletEnabled val="1"/>
        </dgm:presLayoutVars>
      </dgm:prSet>
      <dgm:spPr/>
    </dgm:pt>
    <dgm:pt modelId="{4FA6A21D-3D22-4F06-8ACD-0624F0DDA9D3}" type="pres">
      <dgm:prSet presAssocID="{C2674CE2-C539-4708-BC3C-730CDFDF3B7C}" presName="sibTrans" presStyleLbl="bgSibTrans2D1" presStyleIdx="7" presStyleCnt="8"/>
      <dgm:spPr/>
    </dgm:pt>
    <dgm:pt modelId="{EC8E1D26-4F00-4023-8161-8225390527E6}" type="pres">
      <dgm:prSet presAssocID="{1AD2DE66-E419-435F-B804-2BFE8CB25658}" presName="compNode" presStyleCnt="0"/>
      <dgm:spPr/>
    </dgm:pt>
    <dgm:pt modelId="{D86D3825-F707-4524-AE5C-2574C69FFD3E}" type="pres">
      <dgm:prSet presAssocID="{1AD2DE66-E419-435F-B804-2BFE8CB25658}" presName="dummyConnPt" presStyleCnt="0"/>
      <dgm:spPr/>
    </dgm:pt>
    <dgm:pt modelId="{5A49FEB2-2BE8-4B5E-9CB2-F4E1632E129D}" type="pres">
      <dgm:prSet presAssocID="{1AD2DE66-E419-435F-B804-2BFE8CB25658}" presName="node" presStyleLbl="node1" presStyleIdx="8" presStyleCnt="9">
        <dgm:presLayoutVars>
          <dgm:bulletEnabled val="1"/>
        </dgm:presLayoutVars>
      </dgm:prSet>
      <dgm:spPr/>
    </dgm:pt>
  </dgm:ptLst>
  <dgm:cxnLst>
    <dgm:cxn modelId="{4982BB0D-7992-434C-BA13-FCCC23AF4193}" type="presOf" srcId="{2BD7A41B-9419-4657-BB99-C483C3102A60}" destId="{2ADA3345-84A7-48EE-8C43-70E4CA99435C}" srcOrd="0" destOrd="0" presId="urn:microsoft.com/office/officeart/2005/8/layout/bProcess4"/>
    <dgm:cxn modelId="{F3759B20-71C2-4BF9-975F-A89AE1A2AAF7}" srcId="{3561E8B4-2E5C-453F-9F39-6074D39AAEE5}" destId="{1AD2DE66-E419-435F-B804-2BFE8CB25658}" srcOrd="8" destOrd="0" parTransId="{2C582B2D-39FE-45F6-B6B6-AC8567323C21}" sibTransId="{0BD5EF1C-939B-4C55-A81E-14A0FFDDE3CA}"/>
    <dgm:cxn modelId="{E78BDE21-23E4-4F0A-897E-22D78946537B}" type="presOf" srcId="{E3A8ECD5-AA2D-4ECA-920D-FB069F3C64A8}" destId="{30A85784-E873-4A8B-AAF8-D26303643018}" srcOrd="0" destOrd="0" presId="urn:microsoft.com/office/officeart/2005/8/layout/bProcess4"/>
    <dgm:cxn modelId="{8F3B0422-E5FE-43A0-8560-FDAB1898E7BE}" srcId="{3561E8B4-2E5C-453F-9F39-6074D39AAEE5}" destId="{5ADA7DD0-227C-47A0-BB8D-387B3F223E81}" srcOrd="5" destOrd="0" parTransId="{7016267E-8FD4-4600-B54E-64711998920B}" sibTransId="{037A4EBF-6CAE-4FA6-A19C-DCE1824DB13D}"/>
    <dgm:cxn modelId="{AEE17C2C-BA31-49B8-8E1E-D01D3900A2AA}" srcId="{3561E8B4-2E5C-453F-9F39-6074D39AAEE5}" destId="{2BD7A41B-9419-4657-BB99-C483C3102A60}" srcOrd="7" destOrd="0" parTransId="{D300BC62-4633-4F53-A329-49F89A6D922D}" sibTransId="{C2674CE2-C539-4708-BC3C-730CDFDF3B7C}"/>
    <dgm:cxn modelId="{DC5AEE3D-0646-4D05-BF70-A8514012D278}" type="presOf" srcId="{B4913634-40F8-4C79-8F1F-7359254DF18F}" destId="{C92B115E-7603-42F5-BBAB-ED5DF93ECDB8}" srcOrd="0" destOrd="0" presId="urn:microsoft.com/office/officeart/2005/8/layout/bProcess4"/>
    <dgm:cxn modelId="{AB8B0B61-DF24-41C1-AA4C-3C911D6341D1}" type="presOf" srcId="{5ADA7DD0-227C-47A0-BB8D-387B3F223E81}" destId="{4BF92534-CEC9-4B21-8C8A-B64EC10F0C2E}" srcOrd="0" destOrd="0" presId="urn:microsoft.com/office/officeart/2005/8/layout/bProcess4"/>
    <dgm:cxn modelId="{34189A62-8A54-4A7A-93FC-A746883E1344}" srcId="{3561E8B4-2E5C-453F-9F39-6074D39AAEE5}" destId="{46536276-651F-4E80-BE8E-296163417509}" srcOrd="1" destOrd="0" parTransId="{34E7603B-C5B3-4C4E-A3CD-423A5F3B6D0D}" sibTransId="{9D841EEE-0189-493A-ADC2-3ABA4EC36A59}"/>
    <dgm:cxn modelId="{5DC79963-8D41-437F-88B6-0F36056CACF6}" type="presOf" srcId="{DDD238BE-D001-4B09-B926-07CF92BE5919}" destId="{86283023-9A2E-4CF6-BBA5-183B8F0DF54B}" srcOrd="0" destOrd="0" presId="urn:microsoft.com/office/officeart/2005/8/layout/bProcess4"/>
    <dgm:cxn modelId="{25DB1A65-980F-45B9-95C3-DFBB923F6221}" srcId="{3561E8B4-2E5C-453F-9F39-6074D39AAEE5}" destId="{8F8E5559-1D02-43EC-9316-3E1089DE3223}" srcOrd="6" destOrd="0" parTransId="{256B0F8A-B728-4F0B-971B-3EFA9A752CCD}" sibTransId="{D84C126A-1060-4721-90E1-D54673325204}"/>
    <dgm:cxn modelId="{D7431C45-3481-4DE0-A29C-20435603A5D5}" type="presOf" srcId="{726E62B0-8D81-45E1-BCB3-18FE37AC634D}" destId="{2ADC2262-14CF-40B0-9A22-9D295AC2ED33}" srcOrd="0" destOrd="0" presId="urn:microsoft.com/office/officeart/2005/8/layout/bProcess4"/>
    <dgm:cxn modelId="{F26DE36A-2706-4629-B374-2E4FD21ACDF2}" type="presOf" srcId="{3561E8B4-2E5C-453F-9F39-6074D39AAEE5}" destId="{A0FABA16-DB71-4859-8614-4AD56CA98963}" srcOrd="0" destOrd="0" presId="urn:microsoft.com/office/officeart/2005/8/layout/bProcess4"/>
    <dgm:cxn modelId="{9E5EC64B-9ABA-4B6D-AEB8-88FB209708E0}" srcId="{3561E8B4-2E5C-453F-9F39-6074D39AAEE5}" destId="{77CA7801-C922-4C15-927F-72D575E4B2BF}" srcOrd="3" destOrd="0" parTransId="{28B45FA7-2D4E-4D0D-89FE-091E4A112473}" sibTransId="{2A6F10BB-9324-4B7A-8819-D8373090780C}"/>
    <dgm:cxn modelId="{4077C66D-07FF-4663-8DEA-69644E6A1B3E}" srcId="{3561E8B4-2E5C-453F-9F39-6074D39AAEE5}" destId="{B88A855E-50A0-4A77-A4F5-40A35B8DA196}" srcOrd="0" destOrd="0" parTransId="{D24AEDA6-2F0A-45ED-B102-F9BEA0F23952}" sibTransId="{DDD238BE-D001-4B09-B926-07CF92BE5919}"/>
    <dgm:cxn modelId="{47236071-949B-48FD-B89B-11E455BB1097}" type="presOf" srcId="{CFA6CED1-56A4-4D66-8138-582DC4E954FE}" destId="{5FE4238B-659E-48C8-ACD7-5C450769BE86}" srcOrd="0" destOrd="0" presId="urn:microsoft.com/office/officeart/2005/8/layout/bProcess4"/>
    <dgm:cxn modelId="{2CCD6289-0354-4949-A87A-936119A037C5}" type="presOf" srcId="{8F8E5559-1D02-43EC-9316-3E1089DE3223}" destId="{5B173843-67B9-47C5-8468-20389F94524C}" srcOrd="0" destOrd="0" presId="urn:microsoft.com/office/officeart/2005/8/layout/bProcess4"/>
    <dgm:cxn modelId="{DE4C6F94-FC88-4552-8F95-E0A2EFCEC755}" type="presOf" srcId="{9D841EEE-0189-493A-ADC2-3ABA4EC36A59}" destId="{C9DAF6FF-2DD6-4DD5-943A-B47611DE9262}" srcOrd="0" destOrd="0" presId="urn:microsoft.com/office/officeart/2005/8/layout/bProcess4"/>
    <dgm:cxn modelId="{4474259C-0B26-4A4F-850B-7651F455EF44}" type="presOf" srcId="{D84C126A-1060-4721-90E1-D54673325204}" destId="{BC1D9B2C-E8A2-436D-A98D-AE4B5A206D66}" srcOrd="0" destOrd="0" presId="urn:microsoft.com/office/officeart/2005/8/layout/bProcess4"/>
    <dgm:cxn modelId="{D9FF68A3-4C32-4D19-8E2F-2B463E5ED0C0}" type="presOf" srcId="{C2674CE2-C539-4708-BC3C-730CDFDF3B7C}" destId="{4FA6A21D-3D22-4F06-8ACD-0624F0DDA9D3}" srcOrd="0" destOrd="0" presId="urn:microsoft.com/office/officeart/2005/8/layout/bProcess4"/>
    <dgm:cxn modelId="{1B0571B4-786C-4717-B010-D1B3CA3EDD96}" type="presOf" srcId="{46536276-651F-4E80-BE8E-296163417509}" destId="{61319883-CBA0-4826-B92C-228CF683CB4E}" srcOrd="0" destOrd="0" presId="urn:microsoft.com/office/officeart/2005/8/layout/bProcess4"/>
    <dgm:cxn modelId="{78ED1BC4-5498-4FA9-BECA-FEB08FEDDFBC}" type="presOf" srcId="{B88A855E-50A0-4A77-A4F5-40A35B8DA196}" destId="{0A6B41A7-5991-4135-9F7A-9C398E5F38E9}" srcOrd="0" destOrd="0" presId="urn:microsoft.com/office/officeart/2005/8/layout/bProcess4"/>
    <dgm:cxn modelId="{DF190DC5-6385-4023-8CDF-EADE231D95F2}" srcId="{3561E8B4-2E5C-453F-9F39-6074D39AAEE5}" destId="{B4913634-40F8-4C79-8F1F-7359254DF18F}" srcOrd="2" destOrd="0" parTransId="{E001B624-AB2C-4DD3-836C-2062AB175934}" sibTransId="{E3A8ECD5-AA2D-4ECA-920D-FB069F3C64A8}"/>
    <dgm:cxn modelId="{EA1AD5CB-8BD1-4B73-BAD3-62871B087B26}" type="presOf" srcId="{77CA7801-C922-4C15-927F-72D575E4B2BF}" destId="{97703C5A-64B2-436B-8F87-E9A384B1E7C0}" srcOrd="0" destOrd="0" presId="urn:microsoft.com/office/officeart/2005/8/layout/bProcess4"/>
    <dgm:cxn modelId="{5E5D91D9-CB7A-4DD8-B45A-B91978748B0C}" type="presOf" srcId="{1AD2DE66-E419-435F-B804-2BFE8CB25658}" destId="{5A49FEB2-2BE8-4B5E-9CB2-F4E1632E129D}" srcOrd="0" destOrd="0" presId="urn:microsoft.com/office/officeart/2005/8/layout/bProcess4"/>
    <dgm:cxn modelId="{2A78DFE0-4B78-4165-8FDA-98ACB408B82B}" type="presOf" srcId="{037A4EBF-6CAE-4FA6-A19C-DCE1824DB13D}" destId="{E48FA231-3CBB-44AC-97FE-49EC489C5A20}" srcOrd="0" destOrd="0" presId="urn:microsoft.com/office/officeart/2005/8/layout/bProcess4"/>
    <dgm:cxn modelId="{FBD7BAE7-2994-4800-B993-65560E9FA895}" type="presOf" srcId="{2A6F10BB-9324-4B7A-8819-D8373090780C}" destId="{078ABB7E-ADB5-4A0D-990D-918D1F484894}" srcOrd="0" destOrd="0" presId="urn:microsoft.com/office/officeart/2005/8/layout/bProcess4"/>
    <dgm:cxn modelId="{B4AC8BFD-8368-460A-9FB6-FCE26E1192F5}" srcId="{3561E8B4-2E5C-453F-9F39-6074D39AAEE5}" destId="{726E62B0-8D81-45E1-BCB3-18FE37AC634D}" srcOrd="4" destOrd="0" parTransId="{FC72D843-100E-4677-9F1E-DF90016E7E15}" sibTransId="{CFA6CED1-56A4-4D66-8138-582DC4E954FE}"/>
    <dgm:cxn modelId="{05DC8D37-9A77-42B0-A1AA-F4E30983FBD8}" type="presParOf" srcId="{A0FABA16-DB71-4859-8614-4AD56CA98963}" destId="{2CAFC50F-738E-4641-9F65-31C5932B9532}" srcOrd="0" destOrd="0" presId="urn:microsoft.com/office/officeart/2005/8/layout/bProcess4"/>
    <dgm:cxn modelId="{FDE4E0B3-5A85-49FE-B78B-126CF996B521}" type="presParOf" srcId="{2CAFC50F-738E-4641-9F65-31C5932B9532}" destId="{40DBC1F9-E97F-43A7-8603-01A9A5C341BE}" srcOrd="0" destOrd="0" presId="urn:microsoft.com/office/officeart/2005/8/layout/bProcess4"/>
    <dgm:cxn modelId="{51A164D3-5F1F-4ACA-8774-BEFB0B2C28C7}" type="presParOf" srcId="{2CAFC50F-738E-4641-9F65-31C5932B9532}" destId="{0A6B41A7-5991-4135-9F7A-9C398E5F38E9}" srcOrd="1" destOrd="0" presId="urn:microsoft.com/office/officeart/2005/8/layout/bProcess4"/>
    <dgm:cxn modelId="{ECC82E72-D847-4FA5-80BD-E1D39CA5DA93}" type="presParOf" srcId="{A0FABA16-DB71-4859-8614-4AD56CA98963}" destId="{86283023-9A2E-4CF6-BBA5-183B8F0DF54B}" srcOrd="1" destOrd="0" presId="urn:microsoft.com/office/officeart/2005/8/layout/bProcess4"/>
    <dgm:cxn modelId="{F124038B-C1AC-4AD5-A5AC-30E2A7DB991A}" type="presParOf" srcId="{A0FABA16-DB71-4859-8614-4AD56CA98963}" destId="{622503FF-D9EC-4E0F-AA6B-1F3755CE2658}" srcOrd="2" destOrd="0" presId="urn:microsoft.com/office/officeart/2005/8/layout/bProcess4"/>
    <dgm:cxn modelId="{52926463-DDC3-4C11-8E5D-44DD82F5BE93}" type="presParOf" srcId="{622503FF-D9EC-4E0F-AA6B-1F3755CE2658}" destId="{68B16CEC-3DA9-41C8-90C9-F1851A1F1C11}" srcOrd="0" destOrd="0" presId="urn:microsoft.com/office/officeart/2005/8/layout/bProcess4"/>
    <dgm:cxn modelId="{8D4B289C-63A7-499A-BCE8-A15776312F9B}" type="presParOf" srcId="{622503FF-D9EC-4E0F-AA6B-1F3755CE2658}" destId="{61319883-CBA0-4826-B92C-228CF683CB4E}" srcOrd="1" destOrd="0" presId="urn:microsoft.com/office/officeart/2005/8/layout/bProcess4"/>
    <dgm:cxn modelId="{3EE457C2-DAC8-419A-93EC-45CBA909667E}" type="presParOf" srcId="{A0FABA16-DB71-4859-8614-4AD56CA98963}" destId="{C9DAF6FF-2DD6-4DD5-943A-B47611DE9262}" srcOrd="3" destOrd="0" presId="urn:microsoft.com/office/officeart/2005/8/layout/bProcess4"/>
    <dgm:cxn modelId="{3AED914E-E971-4EBE-8F48-E7FE1D92C3FD}" type="presParOf" srcId="{A0FABA16-DB71-4859-8614-4AD56CA98963}" destId="{9F7D8CB4-4BAE-4F9D-ABC4-8F9D9D64441F}" srcOrd="4" destOrd="0" presId="urn:microsoft.com/office/officeart/2005/8/layout/bProcess4"/>
    <dgm:cxn modelId="{CE497620-BF20-444D-BAED-97D1BF1A8E97}" type="presParOf" srcId="{9F7D8CB4-4BAE-4F9D-ABC4-8F9D9D64441F}" destId="{4AFEFAE8-77AA-403E-8D9D-6D9EEF552777}" srcOrd="0" destOrd="0" presId="urn:microsoft.com/office/officeart/2005/8/layout/bProcess4"/>
    <dgm:cxn modelId="{E6587FC5-FE50-4005-8DDE-7797ADB854ED}" type="presParOf" srcId="{9F7D8CB4-4BAE-4F9D-ABC4-8F9D9D64441F}" destId="{C92B115E-7603-42F5-BBAB-ED5DF93ECDB8}" srcOrd="1" destOrd="0" presId="urn:microsoft.com/office/officeart/2005/8/layout/bProcess4"/>
    <dgm:cxn modelId="{D20E9291-1780-43C5-98D7-1BF1EC59AB44}" type="presParOf" srcId="{A0FABA16-DB71-4859-8614-4AD56CA98963}" destId="{30A85784-E873-4A8B-AAF8-D26303643018}" srcOrd="5" destOrd="0" presId="urn:microsoft.com/office/officeart/2005/8/layout/bProcess4"/>
    <dgm:cxn modelId="{79577D00-3A60-45B3-8C6D-771A73B0523C}" type="presParOf" srcId="{A0FABA16-DB71-4859-8614-4AD56CA98963}" destId="{B0338B92-B2B4-4F21-9751-26DB9FABD6CA}" srcOrd="6" destOrd="0" presId="urn:microsoft.com/office/officeart/2005/8/layout/bProcess4"/>
    <dgm:cxn modelId="{B9D87756-BAC6-4BAE-A6A5-88AB76695969}" type="presParOf" srcId="{B0338B92-B2B4-4F21-9751-26DB9FABD6CA}" destId="{0EB136F6-C83B-46E0-9749-65E01CBDFE74}" srcOrd="0" destOrd="0" presId="urn:microsoft.com/office/officeart/2005/8/layout/bProcess4"/>
    <dgm:cxn modelId="{D8841EEF-0355-4E48-B0D8-D3E79BC7EE4E}" type="presParOf" srcId="{B0338B92-B2B4-4F21-9751-26DB9FABD6CA}" destId="{97703C5A-64B2-436B-8F87-E9A384B1E7C0}" srcOrd="1" destOrd="0" presId="urn:microsoft.com/office/officeart/2005/8/layout/bProcess4"/>
    <dgm:cxn modelId="{404C1CB6-7437-4A3C-A9FB-0CBA19389FFC}" type="presParOf" srcId="{A0FABA16-DB71-4859-8614-4AD56CA98963}" destId="{078ABB7E-ADB5-4A0D-990D-918D1F484894}" srcOrd="7" destOrd="0" presId="urn:microsoft.com/office/officeart/2005/8/layout/bProcess4"/>
    <dgm:cxn modelId="{2FB86A00-2717-4304-B066-1F8134DBF67A}" type="presParOf" srcId="{A0FABA16-DB71-4859-8614-4AD56CA98963}" destId="{7D8E0A21-4D63-4986-8842-EE76F38BAB9F}" srcOrd="8" destOrd="0" presId="urn:microsoft.com/office/officeart/2005/8/layout/bProcess4"/>
    <dgm:cxn modelId="{68C258D7-2644-4263-96F6-55AD7847928B}" type="presParOf" srcId="{7D8E0A21-4D63-4986-8842-EE76F38BAB9F}" destId="{3C8AC170-5957-49E8-8E17-603AAE77ADD3}" srcOrd="0" destOrd="0" presId="urn:microsoft.com/office/officeart/2005/8/layout/bProcess4"/>
    <dgm:cxn modelId="{C1C4F7FF-8271-462A-9C01-90B8DAC106A7}" type="presParOf" srcId="{7D8E0A21-4D63-4986-8842-EE76F38BAB9F}" destId="{2ADC2262-14CF-40B0-9A22-9D295AC2ED33}" srcOrd="1" destOrd="0" presId="urn:microsoft.com/office/officeart/2005/8/layout/bProcess4"/>
    <dgm:cxn modelId="{0A5BCE64-7331-4CEF-A6ED-3071CC655962}" type="presParOf" srcId="{A0FABA16-DB71-4859-8614-4AD56CA98963}" destId="{5FE4238B-659E-48C8-ACD7-5C450769BE86}" srcOrd="9" destOrd="0" presId="urn:microsoft.com/office/officeart/2005/8/layout/bProcess4"/>
    <dgm:cxn modelId="{BAC1E312-569C-4109-AAFA-72484AAA87B1}" type="presParOf" srcId="{A0FABA16-DB71-4859-8614-4AD56CA98963}" destId="{8589A316-FFA2-452F-ACDF-356B14D6B77E}" srcOrd="10" destOrd="0" presId="urn:microsoft.com/office/officeart/2005/8/layout/bProcess4"/>
    <dgm:cxn modelId="{81FAC1BB-BAC1-47D2-A4D0-309E3FC0F351}" type="presParOf" srcId="{8589A316-FFA2-452F-ACDF-356B14D6B77E}" destId="{6C5E4EC4-A6C9-40C0-A4B6-7196252CE09C}" srcOrd="0" destOrd="0" presId="urn:microsoft.com/office/officeart/2005/8/layout/bProcess4"/>
    <dgm:cxn modelId="{FA390A85-C85D-495B-8B47-9298B84DBC6F}" type="presParOf" srcId="{8589A316-FFA2-452F-ACDF-356B14D6B77E}" destId="{4BF92534-CEC9-4B21-8C8A-B64EC10F0C2E}" srcOrd="1" destOrd="0" presId="urn:microsoft.com/office/officeart/2005/8/layout/bProcess4"/>
    <dgm:cxn modelId="{846EB83A-0595-4B89-832E-1E087CF175EB}" type="presParOf" srcId="{A0FABA16-DB71-4859-8614-4AD56CA98963}" destId="{E48FA231-3CBB-44AC-97FE-49EC489C5A20}" srcOrd="11" destOrd="0" presId="urn:microsoft.com/office/officeart/2005/8/layout/bProcess4"/>
    <dgm:cxn modelId="{21117A6F-2A0D-4377-9847-0399340BB1A0}" type="presParOf" srcId="{A0FABA16-DB71-4859-8614-4AD56CA98963}" destId="{39C81E22-49D9-409D-946C-91A488217597}" srcOrd="12" destOrd="0" presId="urn:microsoft.com/office/officeart/2005/8/layout/bProcess4"/>
    <dgm:cxn modelId="{31B34EB0-98A2-45E6-9FF1-6866338FCD4D}" type="presParOf" srcId="{39C81E22-49D9-409D-946C-91A488217597}" destId="{710A61CF-4F95-4485-9C98-BE857589CB08}" srcOrd="0" destOrd="0" presId="urn:microsoft.com/office/officeart/2005/8/layout/bProcess4"/>
    <dgm:cxn modelId="{55EC3518-9245-41A3-9F98-A28B77FF62A9}" type="presParOf" srcId="{39C81E22-49D9-409D-946C-91A488217597}" destId="{5B173843-67B9-47C5-8468-20389F94524C}" srcOrd="1" destOrd="0" presId="urn:microsoft.com/office/officeart/2005/8/layout/bProcess4"/>
    <dgm:cxn modelId="{EFF0B3CE-3A7C-4997-9603-173F547AA308}" type="presParOf" srcId="{A0FABA16-DB71-4859-8614-4AD56CA98963}" destId="{BC1D9B2C-E8A2-436D-A98D-AE4B5A206D66}" srcOrd="13" destOrd="0" presId="urn:microsoft.com/office/officeart/2005/8/layout/bProcess4"/>
    <dgm:cxn modelId="{02EC74B4-6745-4A73-AF00-E090F92FE025}" type="presParOf" srcId="{A0FABA16-DB71-4859-8614-4AD56CA98963}" destId="{BE2ED13F-8E80-4FF4-8BA4-0BE4CD25B083}" srcOrd="14" destOrd="0" presId="urn:microsoft.com/office/officeart/2005/8/layout/bProcess4"/>
    <dgm:cxn modelId="{75A39D0D-8ED0-4C34-8B95-491453D3A9D4}" type="presParOf" srcId="{BE2ED13F-8E80-4FF4-8BA4-0BE4CD25B083}" destId="{96862C27-657C-4482-B8A1-85484201202A}" srcOrd="0" destOrd="0" presId="urn:microsoft.com/office/officeart/2005/8/layout/bProcess4"/>
    <dgm:cxn modelId="{82B1F8B9-D969-4E81-B208-1ECBD7B8F2AE}" type="presParOf" srcId="{BE2ED13F-8E80-4FF4-8BA4-0BE4CD25B083}" destId="{2ADA3345-84A7-48EE-8C43-70E4CA99435C}" srcOrd="1" destOrd="0" presId="urn:microsoft.com/office/officeart/2005/8/layout/bProcess4"/>
    <dgm:cxn modelId="{35E58A79-6761-45A7-BAE4-9AF7257BD606}" type="presParOf" srcId="{A0FABA16-DB71-4859-8614-4AD56CA98963}" destId="{4FA6A21D-3D22-4F06-8ACD-0624F0DDA9D3}" srcOrd="15" destOrd="0" presId="urn:microsoft.com/office/officeart/2005/8/layout/bProcess4"/>
    <dgm:cxn modelId="{8B6A4FF4-796E-490C-9239-83B314F961EF}" type="presParOf" srcId="{A0FABA16-DB71-4859-8614-4AD56CA98963}" destId="{EC8E1D26-4F00-4023-8161-8225390527E6}" srcOrd="16" destOrd="0" presId="urn:microsoft.com/office/officeart/2005/8/layout/bProcess4"/>
    <dgm:cxn modelId="{524C4A3E-FEC4-4FC2-BE90-6AB1FA21B05F}" type="presParOf" srcId="{EC8E1D26-4F00-4023-8161-8225390527E6}" destId="{D86D3825-F707-4524-AE5C-2574C69FFD3E}" srcOrd="0" destOrd="0" presId="urn:microsoft.com/office/officeart/2005/8/layout/bProcess4"/>
    <dgm:cxn modelId="{DEE380C9-8782-4E6B-8E65-8F049842BA46}" type="presParOf" srcId="{EC8E1D26-4F00-4023-8161-8225390527E6}" destId="{5A49FEB2-2BE8-4B5E-9CB2-F4E1632E129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2CBAB-C8B7-4221-A48C-F18D4B338948}">
      <dsp:nvSpPr>
        <dsp:cNvPr id="0" name=""/>
        <dsp:cNvSpPr/>
      </dsp:nvSpPr>
      <dsp:spPr>
        <a:xfrm>
          <a:off x="0" y="362685"/>
          <a:ext cx="58592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324C-DB0F-479A-9809-173B09F35D02}">
      <dsp:nvSpPr>
        <dsp:cNvPr id="0" name=""/>
        <dsp:cNvSpPr/>
      </dsp:nvSpPr>
      <dsp:spPr>
        <a:xfrm>
          <a:off x="292963" y="52725"/>
          <a:ext cx="47051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26" tIns="0" rIns="1550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Общественные и религиозные организации (объединения)</a:t>
          </a:r>
        </a:p>
      </dsp:txBody>
      <dsp:txXfrm>
        <a:off x="323225" y="82987"/>
        <a:ext cx="4644656" cy="559396"/>
      </dsp:txXfrm>
    </dsp:sp>
    <dsp:sp modelId="{1FC3F89F-3C7B-44EC-9541-C2B44B50C4A9}">
      <dsp:nvSpPr>
        <dsp:cNvPr id="0" name=""/>
        <dsp:cNvSpPr/>
      </dsp:nvSpPr>
      <dsp:spPr>
        <a:xfrm>
          <a:off x="0" y="1315246"/>
          <a:ext cx="58592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0B259-5FB8-465E-B526-99BEE3091708}">
      <dsp:nvSpPr>
        <dsp:cNvPr id="0" name=""/>
        <dsp:cNvSpPr/>
      </dsp:nvSpPr>
      <dsp:spPr>
        <a:xfrm>
          <a:off x="292963" y="1005285"/>
          <a:ext cx="466966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26" tIns="0" rIns="1550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Общины коренных малочисленных народов РФ</a:t>
          </a:r>
        </a:p>
      </dsp:txBody>
      <dsp:txXfrm>
        <a:off x="323225" y="1035547"/>
        <a:ext cx="4609137" cy="559396"/>
      </dsp:txXfrm>
    </dsp:sp>
    <dsp:sp modelId="{CD236393-D167-499D-BB18-4042EB0BFCED}">
      <dsp:nvSpPr>
        <dsp:cNvPr id="0" name=""/>
        <dsp:cNvSpPr/>
      </dsp:nvSpPr>
      <dsp:spPr>
        <a:xfrm>
          <a:off x="0" y="2267806"/>
          <a:ext cx="58592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1F5ED-137B-4066-B400-1BBA03F48524}">
      <dsp:nvSpPr>
        <dsp:cNvPr id="0" name=""/>
        <dsp:cNvSpPr/>
      </dsp:nvSpPr>
      <dsp:spPr>
        <a:xfrm>
          <a:off x="292963" y="1957846"/>
          <a:ext cx="41014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26" tIns="0" rIns="15502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Казачьи общества</a:t>
          </a:r>
        </a:p>
      </dsp:txBody>
      <dsp:txXfrm>
        <a:off x="323225" y="1988108"/>
        <a:ext cx="404095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87510-CAF2-4D48-8610-42CD67245BD4}">
      <dsp:nvSpPr>
        <dsp:cNvPr id="0" name=""/>
        <dsp:cNvSpPr/>
      </dsp:nvSpPr>
      <dsp:spPr>
        <a:xfrm>
          <a:off x="0" y="362685"/>
          <a:ext cx="4847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42713-F8E6-4D55-AB13-47876EBA84BA}">
      <dsp:nvSpPr>
        <dsp:cNvPr id="0" name=""/>
        <dsp:cNvSpPr/>
      </dsp:nvSpPr>
      <dsp:spPr>
        <a:xfrm>
          <a:off x="242359" y="52725"/>
          <a:ext cx="433489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Некоммерческие партнерства </a:t>
          </a:r>
        </a:p>
      </dsp:txBody>
      <dsp:txXfrm>
        <a:off x="272621" y="82987"/>
        <a:ext cx="4274375" cy="559396"/>
      </dsp:txXfrm>
    </dsp:sp>
    <dsp:sp modelId="{1E4C09AF-B337-40BB-A0E2-69E7AF41474C}">
      <dsp:nvSpPr>
        <dsp:cNvPr id="0" name=""/>
        <dsp:cNvSpPr/>
      </dsp:nvSpPr>
      <dsp:spPr>
        <a:xfrm>
          <a:off x="0" y="1315246"/>
          <a:ext cx="4847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98FD7-D6BA-419A-8B7D-CA550311EBC9}">
      <dsp:nvSpPr>
        <dsp:cNvPr id="0" name=""/>
        <dsp:cNvSpPr/>
      </dsp:nvSpPr>
      <dsp:spPr>
        <a:xfrm>
          <a:off x="242359" y="1005285"/>
          <a:ext cx="44486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Частные учреждения</a:t>
          </a:r>
        </a:p>
      </dsp:txBody>
      <dsp:txXfrm>
        <a:off x="272621" y="1035547"/>
        <a:ext cx="4388076" cy="559396"/>
      </dsp:txXfrm>
    </dsp:sp>
    <dsp:sp modelId="{D1713ED4-3283-4F1B-892A-AB094BFE30CA}">
      <dsp:nvSpPr>
        <dsp:cNvPr id="0" name=""/>
        <dsp:cNvSpPr/>
      </dsp:nvSpPr>
      <dsp:spPr>
        <a:xfrm>
          <a:off x="0" y="2267806"/>
          <a:ext cx="4847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5BA10-C1AB-49AF-A438-10AB5E7B0F3A}">
      <dsp:nvSpPr>
        <dsp:cNvPr id="0" name=""/>
        <dsp:cNvSpPr/>
      </dsp:nvSpPr>
      <dsp:spPr>
        <a:xfrm>
          <a:off x="242359" y="1957846"/>
          <a:ext cx="44511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Государственные, муниципальные учреждения</a:t>
          </a:r>
        </a:p>
      </dsp:txBody>
      <dsp:txXfrm>
        <a:off x="272621" y="1988108"/>
        <a:ext cx="4390620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FF427-FFFA-49CE-988F-FE0C70F5EA33}">
      <dsp:nvSpPr>
        <dsp:cNvPr id="0" name=""/>
        <dsp:cNvSpPr/>
      </dsp:nvSpPr>
      <dsp:spPr>
        <a:xfrm>
          <a:off x="0" y="365083"/>
          <a:ext cx="58465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C0BF2-DC14-4E04-BF03-6A4589E6BD7A}">
      <dsp:nvSpPr>
        <dsp:cNvPr id="0" name=""/>
        <dsp:cNvSpPr/>
      </dsp:nvSpPr>
      <dsp:spPr>
        <a:xfrm>
          <a:off x="292326" y="40363"/>
          <a:ext cx="409257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9" tIns="0" rIns="15468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Фонды </a:t>
          </a:r>
        </a:p>
      </dsp:txBody>
      <dsp:txXfrm>
        <a:off x="324029" y="72066"/>
        <a:ext cx="4029165" cy="586034"/>
      </dsp:txXfrm>
    </dsp:sp>
    <dsp:sp modelId="{81C54392-4942-4518-94EA-8F19F2B36CC0}">
      <dsp:nvSpPr>
        <dsp:cNvPr id="0" name=""/>
        <dsp:cNvSpPr/>
      </dsp:nvSpPr>
      <dsp:spPr>
        <a:xfrm>
          <a:off x="0" y="1363003"/>
          <a:ext cx="58465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455D3-B7F4-419D-84C9-77C6AD562BF2}">
      <dsp:nvSpPr>
        <dsp:cNvPr id="0" name=""/>
        <dsp:cNvSpPr/>
      </dsp:nvSpPr>
      <dsp:spPr>
        <a:xfrm>
          <a:off x="292326" y="1038284"/>
          <a:ext cx="409257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9" tIns="0" rIns="15468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Государственная корпорация</a:t>
          </a:r>
        </a:p>
      </dsp:txBody>
      <dsp:txXfrm>
        <a:off x="324029" y="1069987"/>
        <a:ext cx="4029165" cy="586034"/>
      </dsp:txXfrm>
    </dsp:sp>
    <dsp:sp modelId="{B96BAA5A-1664-48E0-A70B-39517AD0C5F5}">
      <dsp:nvSpPr>
        <dsp:cNvPr id="0" name=""/>
        <dsp:cNvSpPr/>
      </dsp:nvSpPr>
      <dsp:spPr>
        <a:xfrm>
          <a:off x="0" y="2360924"/>
          <a:ext cx="58465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6B7FD-0761-4AC9-B4C4-9641E95F6D2A}">
      <dsp:nvSpPr>
        <dsp:cNvPr id="0" name=""/>
        <dsp:cNvSpPr/>
      </dsp:nvSpPr>
      <dsp:spPr>
        <a:xfrm>
          <a:off x="292326" y="2036203"/>
          <a:ext cx="409257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9" tIns="0" rIns="15468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Государственная компания</a:t>
          </a:r>
        </a:p>
      </dsp:txBody>
      <dsp:txXfrm>
        <a:off x="324029" y="2067906"/>
        <a:ext cx="4029165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4DC45-4A79-400F-881E-7534324D5A47}">
      <dsp:nvSpPr>
        <dsp:cNvPr id="0" name=""/>
        <dsp:cNvSpPr/>
      </dsp:nvSpPr>
      <dsp:spPr>
        <a:xfrm>
          <a:off x="0" y="320517"/>
          <a:ext cx="4847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2DD86-39FC-4929-A2D0-0796ACBE51EA}">
      <dsp:nvSpPr>
        <dsp:cNvPr id="0" name=""/>
        <dsp:cNvSpPr/>
      </dsp:nvSpPr>
      <dsp:spPr>
        <a:xfrm>
          <a:off x="242359" y="10557"/>
          <a:ext cx="389017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Бюджетное учреждение</a:t>
          </a:r>
        </a:p>
      </dsp:txBody>
      <dsp:txXfrm>
        <a:off x="272621" y="40819"/>
        <a:ext cx="3829652" cy="559396"/>
      </dsp:txXfrm>
    </dsp:sp>
    <dsp:sp modelId="{9BA7A987-A2FB-49E6-9EA0-576C271213E2}">
      <dsp:nvSpPr>
        <dsp:cNvPr id="0" name=""/>
        <dsp:cNvSpPr/>
      </dsp:nvSpPr>
      <dsp:spPr>
        <a:xfrm>
          <a:off x="0" y="1273077"/>
          <a:ext cx="4847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51A4-39CA-42B2-9AB9-6371EADB43D6}">
      <dsp:nvSpPr>
        <dsp:cNvPr id="0" name=""/>
        <dsp:cNvSpPr/>
      </dsp:nvSpPr>
      <dsp:spPr>
        <a:xfrm>
          <a:off x="242359" y="963117"/>
          <a:ext cx="388366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Автономная некоммерческая организация</a:t>
          </a:r>
        </a:p>
      </dsp:txBody>
      <dsp:txXfrm>
        <a:off x="272621" y="993379"/>
        <a:ext cx="3823137" cy="559396"/>
      </dsp:txXfrm>
    </dsp:sp>
    <dsp:sp modelId="{858361C8-EC63-4008-AA56-BAF7EE7A96B7}">
      <dsp:nvSpPr>
        <dsp:cNvPr id="0" name=""/>
        <dsp:cNvSpPr/>
      </dsp:nvSpPr>
      <dsp:spPr>
        <a:xfrm>
          <a:off x="0" y="2225637"/>
          <a:ext cx="4847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0DEEB-780A-43EE-90C7-A2D04FE4C094}">
      <dsp:nvSpPr>
        <dsp:cNvPr id="0" name=""/>
        <dsp:cNvSpPr/>
      </dsp:nvSpPr>
      <dsp:spPr>
        <a:xfrm>
          <a:off x="242359" y="1915677"/>
          <a:ext cx="397978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48" tIns="0" rIns="1282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Ассоциации (союзы)</a:t>
          </a:r>
        </a:p>
      </dsp:txBody>
      <dsp:txXfrm>
        <a:off x="272621" y="1945939"/>
        <a:ext cx="3919262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C767-F2B3-4775-B31D-0A214E4B5564}">
      <dsp:nvSpPr>
        <dsp:cNvPr id="0" name=""/>
        <dsp:cNvSpPr/>
      </dsp:nvSpPr>
      <dsp:spPr>
        <a:xfrm>
          <a:off x="0" y="0"/>
          <a:ext cx="11993732" cy="768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некоммерческие организации, осуществляющие деятельность, направленную на решение социальных проблем, развитие гражданского общества в Российской Федерации</a:t>
          </a:r>
        </a:p>
      </dsp:txBody>
      <dsp:txXfrm>
        <a:off x="37500" y="37500"/>
        <a:ext cx="11918732" cy="693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83023-9A2E-4CF6-BBA5-183B8F0DF54B}">
      <dsp:nvSpPr>
        <dsp:cNvPr id="0" name=""/>
        <dsp:cNvSpPr/>
      </dsp:nvSpPr>
      <dsp:spPr>
        <a:xfrm rot="5400000">
          <a:off x="-353663" y="1338327"/>
          <a:ext cx="2093547" cy="25237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B41A7-5991-4135-9F7A-9C398E5F38E9}">
      <dsp:nvSpPr>
        <dsp:cNvPr id="0" name=""/>
        <dsp:cNvSpPr/>
      </dsp:nvSpPr>
      <dsp:spPr>
        <a:xfrm>
          <a:off x="127472" y="1536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Сбор учредителей</a:t>
          </a:r>
        </a:p>
      </dsp:txBody>
      <dsp:txXfrm>
        <a:off x="176751" y="50815"/>
        <a:ext cx="2705635" cy="1583958"/>
      </dsp:txXfrm>
    </dsp:sp>
    <dsp:sp modelId="{C9DAF6FF-2DD6-4DD5-943A-B47611DE9262}">
      <dsp:nvSpPr>
        <dsp:cNvPr id="0" name=""/>
        <dsp:cNvSpPr/>
      </dsp:nvSpPr>
      <dsp:spPr>
        <a:xfrm rot="5400000">
          <a:off x="-353663" y="3441473"/>
          <a:ext cx="2093547" cy="252377"/>
        </a:xfrm>
        <a:prstGeom prst="rect">
          <a:avLst/>
        </a:prstGeom>
        <a:solidFill>
          <a:schemeClr val="accent1">
            <a:shade val="90000"/>
            <a:hueOff val="101794"/>
            <a:satOff val="-1105"/>
            <a:lumOff val="8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19883-CBA0-4826-B92C-228CF683CB4E}">
      <dsp:nvSpPr>
        <dsp:cNvPr id="0" name=""/>
        <dsp:cNvSpPr/>
      </dsp:nvSpPr>
      <dsp:spPr>
        <a:xfrm>
          <a:off x="127472" y="2104682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Выбор цели</a:t>
          </a:r>
        </a:p>
      </dsp:txBody>
      <dsp:txXfrm>
        <a:off x="176751" y="2153961"/>
        <a:ext cx="2705635" cy="1583958"/>
      </dsp:txXfrm>
    </dsp:sp>
    <dsp:sp modelId="{30A85784-E873-4A8B-AAF8-D26303643018}">
      <dsp:nvSpPr>
        <dsp:cNvPr id="0" name=""/>
        <dsp:cNvSpPr/>
      </dsp:nvSpPr>
      <dsp:spPr>
        <a:xfrm>
          <a:off x="697909" y="4493045"/>
          <a:ext cx="3719980" cy="252377"/>
        </a:xfrm>
        <a:prstGeom prst="rect">
          <a:avLst/>
        </a:prstGeom>
        <a:solidFill>
          <a:schemeClr val="accent1">
            <a:shade val="90000"/>
            <a:hueOff val="203588"/>
            <a:satOff val="-2210"/>
            <a:lumOff val="16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B115E-7603-42F5-BBAB-ED5DF93ECDB8}">
      <dsp:nvSpPr>
        <dsp:cNvPr id="0" name=""/>
        <dsp:cNvSpPr/>
      </dsp:nvSpPr>
      <dsp:spPr>
        <a:xfrm>
          <a:off x="127472" y="4207827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Выбор способа создания</a:t>
          </a:r>
        </a:p>
      </dsp:txBody>
      <dsp:txXfrm>
        <a:off x="176751" y="4257106"/>
        <a:ext cx="2705635" cy="1583958"/>
      </dsp:txXfrm>
    </dsp:sp>
    <dsp:sp modelId="{078ABB7E-ADB5-4A0D-990D-918D1F484894}">
      <dsp:nvSpPr>
        <dsp:cNvPr id="0" name=""/>
        <dsp:cNvSpPr/>
      </dsp:nvSpPr>
      <dsp:spPr>
        <a:xfrm rot="16200000">
          <a:off x="3375914" y="3441473"/>
          <a:ext cx="2093547" cy="252377"/>
        </a:xfrm>
        <a:prstGeom prst="rect">
          <a:avLst/>
        </a:prstGeom>
        <a:solidFill>
          <a:schemeClr val="accent1">
            <a:shade val="90000"/>
            <a:hueOff val="305382"/>
            <a:satOff val="-3314"/>
            <a:lumOff val="24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03C5A-64B2-436B-8F87-E9A384B1E7C0}">
      <dsp:nvSpPr>
        <dsp:cNvPr id="0" name=""/>
        <dsp:cNvSpPr/>
      </dsp:nvSpPr>
      <dsp:spPr>
        <a:xfrm>
          <a:off x="3857050" y="4207827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Выбор формы</a:t>
          </a:r>
        </a:p>
      </dsp:txBody>
      <dsp:txXfrm>
        <a:off x="3906329" y="4257106"/>
        <a:ext cx="2705635" cy="1583958"/>
      </dsp:txXfrm>
    </dsp:sp>
    <dsp:sp modelId="{5FE4238B-659E-48C8-ACD7-5C450769BE86}">
      <dsp:nvSpPr>
        <dsp:cNvPr id="0" name=""/>
        <dsp:cNvSpPr/>
      </dsp:nvSpPr>
      <dsp:spPr>
        <a:xfrm rot="16200000">
          <a:off x="3375914" y="1338327"/>
          <a:ext cx="2093547" cy="252377"/>
        </a:xfrm>
        <a:prstGeom prst="rect">
          <a:avLst/>
        </a:prstGeom>
        <a:solidFill>
          <a:schemeClr val="accent1">
            <a:shade val="90000"/>
            <a:hueOff val="407176"/>
            <a:satOff val="-4419"/>
            <a:lumOff val="33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2262-14CF-40B0-9A22-9D295AC2ED33}">
      <dsp:nvSpPr>
        <dsp:cNvPr id="0" name=""/>
        <dsp:cNvSpPr/>
      </dsp:nvSpPr>
      <dsp:spPr>
        <a:xfrm>
          <a:off x="3857050" y="2104682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Место нахождение НКО</a:t>
          </a:r>
        </a:p>
      </dsp:txBody>
      <dsp:txXfrm>
        <a:off x="3906329" y="2153961"/>
        <a:ext cx="2705635" cy="1583958"/>
      </dsp:txXfrm>
    </dsp:sp>
    <dsp:sp modelId="{E48FA231-3CBB-44AC-97FE-49EC489C5A20}">
      <dsp:nvSpPr>
        <dsp:cNvPr id="0" name=""/>
        <dsp:cNvSpPr/>
      </dsp:nvSpPr>
      <dsp:spPr>
        <a:xfrm>
          <a:off x="4427486" y="286755"/>
          <a:ext cx="3719980" cy="252377"/>
        </a:xfrm>
        <a:prstGeom prst="rect">
          <a:avLst/>
        </a:prstGeom>
        <a:solidFill>
          <a:schemeClr val="accent1">
            <a:shade val="90000"/>
            <a:hueOff val="305382"/>
            <a:satOff val="-3314"/>
            <a:lumOff val="24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92534-CEC9-4B21-8C8A-B64EC10F0C2E}">
      <dsp:nvSpPr>
        <dsp:cNvPr id="0" name=""/>
        <dsp:cNvSpPr/>
      </dsp:nvSpPr>
      <dsp:spPr>
        <a:xfrm>
          <a:off x="3857050" y="1536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Имя для НКО</a:t>
          </a:r>
        </a:p>
      </dsp:txBody>
      <dsp:txXfrm>
        <a:off x="3906329" y="50815"/>
        <a:ext cx="2705635" cy="1583958"/>
      </dsp:txXfrm>
    </dsp:sp>
    <dsp:sp modelId="{BC1D9B2C-E8A2-436D-A98D-AE4B5A206D66}">
      <dsp:nvSpPr>
        <dsp:cNvPr id="0" name=""/>
        <dsp:cNvSpPr/>
      </dsp:nvSpPr>
      <dsp:spPr>
        <a:xfrm rot="5400000">
          <a:off x="7105492" y="1338327"/>
          <a:ext cx="2093547" cy="252377"/>
        </a:xfrm>
        <a:prstGeom prst="rect">
          <a:avLst/>
        </a:prstGeom>
        <a:solidFill>
          <a:schemeClr val="accent1">
            <a:shade val="90000"/>
            <a:hueOff val="203588"/>
            <a:satOff val="-2210"/>
            <a:lumOff val="16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73843-67B9-47C5-8468-20389F94524C}">
      <dsp:nvSpPr>
        <dsp:cNvPr id="0" name=""/>
        <dsp:cNvSpPr/>
      </dsp:nvSpPr>
      <dsp:spPr>
        <a:xfrm>
          <a:off x="7586628" y="1536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Общее собрание учредителей</a:t>
          </a:r>
        </a:p>
      </dsp:txBody>
      <dsp:txXfrm>
        <a:off x="7635907" y="50815"/>
        <a:ext cx="2705635" cy="1583958"/>
      </dsp:txXfrm>
    </dsp:sp>
    <dsp:sp modelId="{4FA6A21D-3D22-4F06-8ACD-0624F0DDA9D3}">
      <dsp:nvSpPr>
        <dsp:cNvPr id="0" name=""/>
        <dsp:cNvSpPr/>
      </dsp:nvSpPr>
      <dsp:spPr>
        <a:xfrm rot="5400000">
          <a:off x="7105492" y="3441473"/>
          <a:ext cx="2093547" cy="252377"/>
        </a:xfrm>
        <a:prstGeom prst="rect">
          <a:avLst/>
        </a:prstGeom>
        <a:solidFill>
          <a:schemeClr val="accent1">
            <a:shade val="90000"/>
            <a:hueOff val="101794"/>
            <a:satOff val="-1105"/>
            <a:lumOff val="8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A3345-84A7-48EE-8C43-70E4CA99435C}">
      <dsp:nvSpPr>
        <dsp:cNvPr id="0" name=""/>
        <dsp:cNvSpPr/>
      </dsp:nvSpPr>
      <dsp:spPr>
        <a:xfrm>
          <a:off x="7586628" y="2104682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Подготовка документов</a:t>
          </a:r>
        </a:p>
      </dsp:txBody>
      <dsp:txXfrm>
        <a:off x="7635907" y="2153961"/>
        <a:ext cx="2705635" cy="1583958"/>
      </dsp:txXfrm>
    </dsp:sp>
    <dsp:sp modelId="{5A49FEB2-2BE8-4B5E-9CB2-F4E1632E129D}">
      <dsp:nvSpPr>
        <dsp:cNvPr id="0" name=""/>
        <dsp:cNvSpPr/>
      </dsp:nvSpPr>
      <dsp:spPr>
        <a:xfrm>
          <a:off x="7586628" y="4207827"/>
          <a:ext cx="2804193" cy="1682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Регистрация </a:t>
          </a:r>
        </a:p>
      </dsp:txBody>
      <dsp:txXfrm>
        <a:off x="7635907" y="4257106"/>
        <a:ext cx="2705635" cy="158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319A1EAB-5632-42EF-B6FC-6C399AC3D11E}" type="datetime1">
              <a:rPr lang="ru-RU" smtClean="0"/>
              <a:t>23.04.2024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D77777AE-A626-4F47-81EF-9ADAA3528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E36974C9-8602-43AA-A237-162D9C2C72FB}" type="datetime1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E1449098-A5DD-8745-9BDA-7818ECA228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7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0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1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2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0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3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4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4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6" name="Полилиния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MO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0" name="Полилиния: Фигура 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28" name="Полилиния: Фигура 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31" name="Полилиния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33" name="Текст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ru-MO" sz="2400" b="0" spc="0" baseline="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2pPr>
            <a:lvl3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3pPr>
            <a:lvl4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4pPr>
            <a:lvl5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значков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MO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ru-MO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ru-MO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ru-MO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3 уровнями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олилиния: Фигура 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MO"/>
            </a:defPPr>
          </a:lstStyle>
          <a:p>
            <a:pPr lvl="0" rtl="0"/>
            <a:endParaRPr lang="ru-RU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MO"/>
            </a:defPPr>
          </a:lstStyle>
          <a:p>
            <a:pPr lvl="0" rtl="0"/>
            <a:endParaRPr lang="ru-RU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Полилиния: Фигура 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MO"/>
            </a:defPPr>
          </a:lstStyle>
          <a:p>
            <a:pPr lvl="0" rtl="0"/>
            <a:endParaRPr lang="ru-RU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лев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3" name="Нижний колонтитул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6" name="Полилиния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  <a:lvl1pPr marL="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MO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прав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3" name="Нижний колонтитул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Полилиния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310" name="Полилиния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pic>
        <p:nvPicPr>
          <p:cNvPr id="311" name="Графический объект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Ежеквартальное обновл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ru-MO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ru-MO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Графический объект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7" name="Текст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ru-MO" sz="2400" b="0" spc="0" baseline="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lvl2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2pPr>
            <a:lvl3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3pPr>
            <a:lvl4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4pPr>
            <a:lvl5pPr>
              <a:defRPr lang="ru-MO" sz="2400" b="0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ru-MO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ru-MO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 докладч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ru-MO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ru-MO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MO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ru-MO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MO"/>
            </a:defPPr>
          </a:lstStyle>
          <a:p>
            <a:pPr rtl="0"/>
            <a:endParaRPr lang="ru-RU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MO"/>
            </a:defPPr>
          </a:lstStyle>
          <a:p>
            <a:pPr rtl="0"/>
            <a:endParaRPr lang="ru-RU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ru-MO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ru-MO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справ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3" name="Нижний колонтитул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слев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ru-MO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ru-MO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ДЛЯ ВСЕХ СОТРУДНИКОВ CONTOSO</a:t>
            </a:r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Юбиле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ru-MO"/>
            </a:defPPr>
          </a:lstStyle>
          <a:p>
            <a:pPr algn="l" rtl="0"/>
            <a:r>
              <a:rPr lang="ru-RU" noProof="0"/>
              <a:t>ДЛЯ ВСЕХ СОТРУДНИКОВ CONTOSO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ru-MO" sz="2400" smtClean="0">
                <a:solidFill>
                  <a:schemeClr val="bg1"/>
                </a:solidFill>
              </a:defRPr>
            </a:lvl1pPr>
            <a:lvl2pPr>
              <a:defRPr lang="ru-MO" sz="2400" smtClean="0">
                <a:solidFill>
                  <a:schemeClr val="bg1"/>
                </a:solidFill>
              </a:defRPr>
            </a:lvl2pPr>
            <a:lvl3pPr>
              <a:defRPr lang="ru-MO" sz="2400" smtClean="0">
                <a:solidFill>
                  <a:schemeClr val="bg1"/>
                </a:solidFill>
              </a:defRPr>
            </a:lvl3pPr>
            <a:lvl4pPr>
              <a:defRPr lang="ru-MO" sz="2400" smtClean="0">
                <a:solidFill>
                  <a:schemeClr val="bg1"/>
                </a:solidFill>
              </a:defRPr>
            </a:lvl4pPr>
            <a:lvl5pPr>
              <a:defRPr lang="ru-MO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694944" lvl="1" indent="-347472" rtl="0">
              <a:spcBef>
                <a:spcPts val="400"/>
              </a:spcBef>
              <a:spcAft>
                <a:spcPts val="600"/>
              </a:spcAft>
            </a:pPr>
            <a:r>
              <a:rPr lang="ru-RU" noProof="0"/>
              <a:t>Второй уровень</a:t>
            </a:r>
          </a:p>
          <a:p>
            <a:pPr marL="1097280" lvl="2" indent="-347472" rtl="0">
              <a:spcBef>
                <a:spcPts val="400"/>
              </a:spcBef>
              <a:spcAft>
                <a:spcPts val="600"/>
              </a:spcAft>
            </a:pPr>
            <a:r>
              <a:rPr lang="ru-RU" noProof="0"/>
              <a:t>Третий уровень</a:t>
            </a:r>
          </a:p>
          <a:p>
            <a:pPr lvl="3" rtl="0">
              <a:spcBef>
                <a:spcPts val="400"/>
              </a:spcBef>
              <a:spcAft>
                <a:spcPts val="600"/>
              </a:spcAft>
            </a:pPr>
            <a:r>
              <a:rPr lang="ru-RU" noProof="0"/>
              <a:t>Четвертый уровень</a:t>
            </a:r>
          </a:p>
          <a:p>
            <a:pPr lvl="4" rtl="0">
              <a:spcBef>
                <a:spcPts val="400"/>
              </a:spcBef>
              <a:spcAft>
                <a:spcPts val="600"/>
              </a:spcAft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ru-MO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Текст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ru-MO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ереход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39" name="Полилиния: Фигура 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41" name="Полилиния: Фигура 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ru-MO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MO" sz="10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ru-RU" noProof="0"/>
              <a:t>ДЛЯ ВСЕХ СОТРУДНИКОВ CONTOSO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ru-MO" sz="1000" b="1" i="0" spc="100" baseline="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fld id="{5D9ACC8A-FA13-47DD-9722-0749C5E70D5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ru-MO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ru-MO" sz="1600" b="0" i="0" kern="1200" spc="100" baseline="0" dirty="0">
          <a:solidFill>
            <a:schemeClr val="bg2">
              <a:lumMod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284400" indent="-284400" eaLnBrk="1" hangingPunct="1"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cs typeface="Calibri" panose="020F0502020204030204" pitchFamily="34" charset="0"/>
        </a:defRPr>
      </a:lvl2pPr>
      <a:lvl3pPr marL="687600" indent="-230400" eaLnBrk="1" hangingPunct="1"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cs typeface="Calibri" panose="020F0502020204030204" pitchFamily="34" charset="0"/>
        </a:defRPr>
      </a:lvl3pPr>
      <a:lvl4pPr marL="1144800" indent="-230400" eaLnBrk="1" hangingPunct="1"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cs typeface="Calibri" panose="020F0502020204030204" pitchFamily="34" charset="0"/>
        </a:defRPr>
      </a:lvl4pPr>
      <a:lvl5pPr marL="1602000" indent="-230400" eaLnBrk="1" hangingPunct="1"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cs typeface="Calibri" panose="020F0502020204030204" pitchFamily="34" charset="0"/>
        </a:defRPr>
      </a:lvl5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ebr25@yandex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3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microsoft.com/office/2007/relationships/diagramDrawing" Target="../diagrams/drawing5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11" y="2129105"/>
            <a:ext cx="9346502" cy="108646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44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Алгоритм Создания НКО на малых территориях для работы в сфере социального спорта.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5401" y="5493349"/>
            <a:ext cx="5575562" cy="914400"/>
          </a:xfrm>
        </p:spPr>
        <p:txBody>
          <a:bodyPr rtlCol="0"/>
          <a:lstStyle>
            <a:defPPr>
              <a:defRPr lang="ru-MO"/>
            </a:defPPr>
          </a:lstStyle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Автор Екимова С.В.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+7 (921) 919-17-74 (любой мессенджер),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электронная почта: febr25@yandex.ru</a:t>
            </a:r>
          </a:p>
          <a:p>
            <a:pPr algn="r"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86F48B-3096-46B4-AB7C-BBE412AB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4" y="186238"/>
            <a:ext cx="4304514" cy="16725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B470E7-5A65-47BB-9903-69B5E66A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413" y="4951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2B3089-23D9-4F02-917B-E1DA5523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12" y="340297"/>
            <a:ext cx="10485593" cy="690239"/>
          </a:xfrm>
        </p:spPr>
        <p:txBody>
          <a:bodyPr/>
          <a:lstStyle/>
          <a:p>
            <a:pPr algn="ctr"/>
            <a:r>
              <a:rPr lang="ru-RU" sz="1800" dirty="0"/>
              <a:t>через портал ГОСУСЛУГИ </a:t>
            </a:r>
            <a:br>
              <a:rPr lang="ru-RU" sz="1800" dirty="0"/>
            </a:br>
            <a:r>
              <a:rPr lang="ru-RU" sz="1800" dirty="0"/>
              <a:t>(при наличии электронно-цифровой подписи)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9731D-8378-43B8-93D4-C73E410D391D}"/>
              </a:ext>
            </a:extLst>
          </p:cNvPr>
          <p:cNvSpPr txBox="1"/>
          <p:nvPr/>
        </p:nvSpPr>
        <p:spPr>
          <a:xfrm>
            <a:off x="443883" y="1429306"/>
            <a:ext cx="672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</a:rPr>
              <a:t>Преимущества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# </a:t>
            </a:r>
            <a:r>
              <a:rPr lang="ru-RU" sz="2000" dirty="0">
                <a:solidFill>
                  <a:schemeClr val="bg1"/>
                </a:solidFill>
              </a:rPr>
              <a:t>Не нужно платить госпошлину за регистрации некоммерческой организации в размере 4 000 рублей;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# </a:t>
            </a:r>
            <a:r>
              <a:rPr lang="ru-RU" sz="2000" dirty="0">
                <a:solidFill>
                  <a:schemeClr val="bg1"/>
                </a:solidFill>
              </a:rPr>
              <a:t>Не требуется нотариальное заверение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заявления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о государственной регистрации юридического лица при создании;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# </a:t>
            </a:r>
            <a:r>
              <a:rPr lang="ru-RU" sz="2000" dirty="0">
                <a:solidFill>
                  <a:schemeClr val="bg1"/>
                </a:solidFill>
              </a:rPr>
              <a:t>Не нужно ехать в органы Министерства юстиции и подавать документы;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# </a:t>
            </a:r>
            <a:r>
              <a:rPr lang="ru-RU" sz="2000" dirty="0">
                <a:solidFill>
                  <a:schemeClr val="bg1"/>
                </a:solidFill>
              </a:rPr>
              <a:t>Органы Министерства юстиции получают документы, поданные на государственную регистрацию, в день подачи.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75BF05-E614-4390-ABC1-73F3F4F66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662" y="914401"/>
            <a:ext cx="2753143" cy="56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048" y="179861"/>
            <a:ext cx="8354687" cy="685800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br>
              <a:rPr lang="ru-RU" sz="2400" dirty="0"/>
            </a:b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id="{F3280926-33AF-9EFB-368B-3B90B49BE5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1228343"/>
              </p:ext>
            </p:extLst>
          </p:nvPr>
        </p:nvGraphicFramePr>
        <p:xfrm>
          <a:off x="565212" y="1058728"/>
          <a:ext cx="11239129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5096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5684033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400" b="1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/>
                        </a:rPr>
                        <a:t>ОСН</a:t>
                      </a: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/>
                        </a:rPr>
                        <a:t> </a:t>
                      </a:r>
                    </a:p>
                    <a:p>
                      <a:pPr algn="ctr" rtl="0"/>
                      <a:r>
                        <a:rPr lang="ru-RU" sz="18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/>
                        </a:rPr>
                        <a:t>(общая система налогообложения)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ctr" rtl="0"/>
                      <a:r>
                        <a:rPr lang="ru-RU" sz="2400" b="1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УСН</a:t>
                      </a:r>
                    </a:p>
                    <a:p>
                      <a:pPr algn="ctr" rtl="0"/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8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(упрощенная система налогообложения)</a:t>
                      </a:r>
                      <a:endParaRPr lang="ru-RU" sz="1800" b="0" spc="100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342900" lvl="0" indent="-342900" algn="l" rtl="0">
                        <a:buFontTx/>
                        <a:buChar char="-"/>
                      </a:pP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нет ограничений по видам деятельности, доходам и количеству сотрудников</a:t>
                      </a:r>
                    </a:p>
                    <a:p>
                      <a:pPr marL="342900" lvl="0" indent="-342900" algn="l" rtl="0">
                        <a:buFontTx/>
                        <a:buChar char="-"/>
                      </a:pP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вычет по НДС</a:t>
                      </a:r>
                      <a:endParaRPr lang="ru-RU" sz="2400" b="0" spc="100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342900" marR="0" lvl="0" indent="-34290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ru-MO"/>
                      </a:pPr>
                      <a:r>
                        <a:rPr kumimoji="0" lang="ru-RU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меньше 100 сотрудников, годовой доход не должен превышать 199,35 млн рублей, не считая пожертвований и иных целевых поступлений</a:t>
                      </a:r>
                    </a:p>
                    <a:p>
                      <a:pPr marL="342900" marR="0" lvl="0" indent="-34290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ru-MO"/>
                      </a:pPr>
                      <a:r>
                        <a:rPr kumimoji="0" lang="ru-RU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при расчете налоговой базы НКО могут не учитывать некоторые виды доходов, например, членские взносы, пожертвования, гранты (полный список перечислен в статье 251 Налогового кодекса РФ)</a:t>
                      </a:r>
                      <a:endParaRPr kumimoji="0" lang="ru-RU" sz="18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два налога с доходов,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например ИП на ОСН платят НДС и НДФЛ, ООО — НДС и налог на прибыль.</a:t>
                      </a:r>
                      <a:endParaRPr kumimoji="0" lang="ru-RU" sz="2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MO"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один налог с доходов: </a:t>
                      </a: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MO"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6% при объекте «Доходы» или 15% при объекте «Доходы минус расходы»</a:t>
                      </a:r>
                      <a:endParaRPr kumimoji="0" lang="ru-RU" sz="2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7C3EA9-CF61-4C97-A29D-F0F0E5256007}"/>
              </a:ext>
            </a:extLst>
          </p:cNvPr>
          <p:cNvSpPr txBox="1"/>
          <p:nvPr/>
        </p:nvSpPr>
        <p:spPr>
          <a:xfrm>
            <a:off x="3048740" y="25617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Налогообложение НКО</a:t>
            </a:r>
          </a:p>
        </p:txBody>
      </p:sp>
    </p:spTree>
    <p:extLst>
      <p:ext uri="{BB962C8B-B14F-4D97-AF65-F5344CB8AC3E}">
        <p14:creationId xmlns:p14="http://schemas.microsoft.com/office/powerpoint/2010/main" val="238023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20CF980-D08E-404B-9073-361976700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79568"/>
              </p:ext>
            </p:extLst>
          </p:nvPr>
        </p:nvGraphicFramePr>
        <p:xfrm>
          <a:off x="175258" y="759662"/>
          <a:ext cx="11841479" cy="6034063"/>
        </p:xfrm>
        <a:graphic>
          <a:graphicData uri="http://schemas.openxmlformats.org/drawingml/2006/table">
            <a:tbl>
              <a:tblPr/>
              <a:tblGrid>
                <a:gridCol w="2089673">
                  <a:extLst>
                    <a:ext uri="{9D8B030D-6E8A-4147-A177-3AD203B41FA5}">
                      <a16:colId xmlns:a16="http://schemas.microsoft.com/office/drawing/2014/main" val="1428039587"/>
                    </a:ext>
                  </a:extLst>
                </a:gridCol>
                <a:gridCol w="4875903">
                  <a:extLst>
                    <a:ext uri="{9D8B030D-6E8A-4147-A177-3AD203B41FA5}">
                      <a16:colId xmlns:a16="http://schemas.microsoft.com/office/drawing/2014/main" val="4108770418"/>
                    </a:ext>
                  </a:extLst>
                </a:gridCol>
                <a:gridCol w="4875903">
                  <a:extLst>
                    <a:ext uri="{9D8B030D-6E8A-4147-A177-3AD203B41FA5}">
                      <a16:colId xmlns:a16="http://schemas.microsoft.com/office/drawing/2014/main" val="2901402855"/>
                    </a:ext>
                  </a:extLst>
                </a:gridCol>
              </a:tblGrid>
              <a:tr h="293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</a:p>
                  </a:txBody>
                  <a:tcPr marL="32191" marR="53652" marT="16096" marB="10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Плюсы</a:t>
                      </a:r>
                    </a:p>
                  </a:txBody>
                  <a:tcPr marL="32191" marR="53652" marT="16096" marB="10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Минусы</a:t>
                      </a:r>
                    </a:p>
                  </a:txBody>
                  <a:tcPr marL="32191" marR="32191" marT="16096" marB="10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22763"/>
                  </a:ext>
                </a:extLst>
              </a:tr>
              <a:tr h="1106955">
                <a:tc>
                  <a:txBody>
                    <a:bodyPr/>
                    <a:lstStyle/>
                    <a:p>
                      <a:pPr algn="ctr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Обособленность</a:t>
                      </a:r>
                    </a:p>
                  </a:txBody>
                  <a:tcPr marL="32191" marR="53652" marT="40239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Регистрация обеспечивает законную основу для деятельности, позволяет разграничить имущество юридического лица и его учредителей</a:t>
                      </a:r>
                    </a:p>
                  </a:txBody>
                  <a:tcPr marL="32191" marR="53652" marT="40239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Потребуются затраты на администрирование: налоги и взносы, составление локальных актов, оформление отношений с работниками, подготовку отчетов</a:t>
                      </a:r>
                    </a:p>
                  </a:txBody>
                  <a:tcPr marL="32191" marR="32191" marT="40239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69846"/>
                  </a:ext>
                </a:extLst>
              </a:tr>
              <a:tr h="831111">
                <a:tc>
                  <a:txBody>
                    <a:bodyPr/>
                    <a:lstStyle/>
                    <a:p>
                      <a:pPr algn="ctr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Финансовые ресурсы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Можно получать гранты, пожертвования и другое имущество от доноров, которое не облагается налогом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Придется вести финансовый учет, тщательно контролировать целевое расходование поступлений</a:t>
                      </a:r>
                    </a:p>
                  </a:txBody>
                  <a:tcPr marL="32191" marR="32191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77176"/>
                  </a:ext>
                </a:extLst>
              </a:tr>
              <a:tr h="1604906">
                <a:tc>
                  <a:txBody>
                    <a:bodyPr/>
                    <a:lstStyle/>
                    <a:p>
                      <a:pPr algn="ctr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Общественное доверие и прозрачность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Статус некоммерческой организации повышает уровень доверия общества к организации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Деятельность НКО контролируют Министерство юстиции, правоохранительные и налоговые органы, которые могут проводить проверки, запрашивать документы и требовать обоснования целевого использования имущества</a:t>
                      </a:r>
                    </a:p>
                  </a:txBody>
                  <a:tcPr marL="32191" marR="32191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156934"/>
                  </a:ext>
                </a:extLst>
              </a:tr>
              <a:tr h="1475938">
                <a:tc>
                  <a:txBody>
                    <a:bodyPr/>
                    <a:lstStyle/>
                    <a:p>
                      <a:pPr algn="ctr" fontAlgn="t"/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Гибкость и свобода деятельности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Юридическое лицо увеличивает возможности для сотрудничества с бизнесом и государством, проведения совместных мероприятий, защиты интересов социальных групп</a:t>
                      </a:r>
                    </a:p>
                  </a:txBody>
                  <a:tcPr marL="32191" marR="53652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Изменения в законодательстве могут негативно отразиться на НКО, а установленные ограничения и требования для деятельности уменьшают свободу в управлении организацией</a:t>
                      </a:r>
                    </a:p>
                  </a:txBody>
                  <a:tcPr marL="32191" marR="32191" marT="26826" marB="16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12306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3AD5D5E6-B675-49E4-84B1-D8984301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772" y="155732"/>
            <a:ext cx="53064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плюсов и минусов НКО</a:t>
            </a:r>
          </a:p>
        </p:txBody>
      </p:sp>
    </p:spTree>
    <p:extLst>
      <p:ext uri="{BB962C8B-B14F-4D97-AF65-F5344CB8AC3E}">
        <p14:creationId xmlns:p14="http://schemas.microsoft.com/office/powerpoint/2010/main" val="15460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65B33-C463-413B-A15D-841A1D8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1686756"/>
            <a:ext cx="7091132" cy="5171243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+7 (921) 919-17-74 (любой мессенджер), </a:t>
            </a:r>
            <a:br>
              <a:rPr lang="ru-RU" sz="2400" dirty="0"/>
            </a:br>
            <a:r>
              <a:rPr lang="ru-RU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febr25@yandex.ru</a:t>
            </a:r>
            <a:br>
              <a:rPr lang="ru-RU" sz="2400" dirty="0"/>
            </a:br>
            <a:r>
              <a:rPr lang="ru-RU" sz="2400" dirty="0" err="1"/>
              <a:t>Вконтакте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0DB89-29A7-D056-DEE2-B14653F89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2066" y="1510519"/>
            <a:ext cx="7482100" cy="1043393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4800" spc="300" dirty="0">
                <a:highlight>
                  <a:srgbClr val="FF00FF"/>
                </a:highlight>
                <a:cs typeface="Calibri" panose="020B0504020200020000" pitchFamily="34" charset="0"/>
              </a:rPr>
              <a:t>Благодарю за внимание!</a:t>
            </a:r>
            <a:endParaRPr lang="ru-RU" sz="4800" dirty="0">
              <a:highlight>
                <a:srgbClr val="FF00FF"/>
              </a:highlight>
              <a:cs typeface="Calibri"/>
            </a:endParaRPr>
          </a:p>
          <a:p>
            <a:pPr rtl="0"/>
            <a:endParaRPr lang="ru-RU" sz="4800" dirty="0"/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D008E1B0-5985-82A6-0BA5-589A2708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81"/>
          <a:stretch>
            <a:fillRect/>
          </a:stretch>
        </p:blipFill>
        <p:spPr>
          <a:xfrm>
            <a:off x="9815044" y="0"/>
            <a:ext cx="2161410" cy="1510519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555558-0937-447C-9703-C2317F08F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876" y="4951811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05" y="293657"/>
            <a:ext cx="6455840" cy="1140433"/>
          </a:xfrm>
        </p:spPr>
        <p:txBody>
          <a:bodyPr rtlCol="0"/>
          <a:lstStyle>
            <a:defPPr>
              <a:defRPr lang="ru-MO"/>
            </a:defPPr>
          </a:lstStyle>
          <a:p>
            <a:pPr rtl="0">
              <a:lnSpc>
                <a:spcPct val="85000"/>
              </a:lnSpc>
            </a:pPr>
            <a:r>
              <a:rPr lang="ru-RU" sz="3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ЕКИМОВА</a:t>
            </a:r>
            <a:br>
              <a:rPr lang="ru-RU" sz="3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ru-RU" sz="3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Светлана </a:t>
            </a:r>
            <a:r>
              <a:rPr lang="ru-RU" sz="3000" spc="3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валерьевна</a:t>
            </a:r>
            <a:endParaRPr lang="ru-RU" sz="30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785" y="1434090"/>
            <a:ext cx="6668638" cy="4975587"/>
          </a:xfrm>
        </p:spPr>
        <p:txBody>
          <a:bodyPr rtlCol="0">
            <a:normAutofit fontScale="92500" lnSpcReduction="10000"/>
          </a:bodyPr>
          <a:lstStyle>
            <a:defPPr>
              <a:defRPr lang="ru-MO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0" dirty="0">
                <a:cs typeface="Calibri"/>
              </a:rPr>
              <a:t>Практикующий ю</a:t>
            </a:r>
            <a:r>
              <a:rPr lang="ru-RU" sz="2400" b="0" i="0" spc="0" dirty="0">
                <a:solidFill>
                  <a:schemeClr val="bg1"/>
                </a:solidFill>
                <a:effectLst/>
                <a:cs typeface="Calibri"/>
              </a:rPr>
              <a:t>рист (образование: Санкт-Петербургский государственный университет)​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0" dirty="0">
                <a:cs typeface="Calibri"/>
              </a:rPr>
              <a:t>Профессиональный м</a:t>
            </a:r>
            <a:r>
              <a:rPr lang="ru-RU" sz="2400" b="0" i="0" u="none" strike="noStrike" spc="0" dirty="0">
                <a:solidFill>
                  <a:schemeClr val="bg1"/>
                </a:solidFill>
                <a:effectLst/>
                <a:cs typeface="Calibri"/>
              </a:rPr>
              <a:t>едиатор (образование: Санкт-Петербургский государственный университет)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spc="0" dirty="0">
                <a:solidFill>
                  <a:schemeClr val="bg1"/>
                </a:solidFill>
                <a:effectLst/>
                <a:cs typeface="Calibri"/>
              </a:rPr>
              <a:t>Эксперт-медиатор Центра медиации Санкт-Петербургского государственного университета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spc="0" dirty="0">
                <a:solidFill>
                  <a:schemeClr val="bg1"/>
                </a:solidFill>
                <a:effectLst/>
                <a:cs typeface="Calibri"/>
              </a:rPr>
              <a:t>GR-</a:t>
            </a:r>
            <a:r>
              <a:rPr lang="ru-RU" sz="2400" b="0" i="0" spc="0" dirty="0">
                <a:solidFill>
                  <a:schemeClr val="bg1"/>
                </a:solidFill>
                <a:effectLst/>
                <a:cs typeface="Calibri"/>
              </a:rPr>
              <a:t>специалист (21 год государственной гражданской службы)​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spc="0" dirty="0">
                <a:solidFill>
                  <a:schemeClr val="bg1"/>
                </a:solidFill>
                <a:effectLst/>
                <a:cs typeface="Calibri"/>
              </a:rPr>
              <a:t>Секретарь Совета некоммерческих организаций при Законодательном собрании Ленинградской области​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spc="0" dirty="0">
                <a:solidFill>
                  <a:schemeClr val="bg1"/>
                </a:solidFill>
                <a:effectLst/>
                <a:cs typeface="Calibri"/>
              </a:rPr>
              <a:t>Член </a:t>
            </a:r>
            <a:r>
              <a:rPr lang="ru-RU" sz="2400" b="0" i="0" spc="0" dirty="0">
                <a:solidFill>
                  <a:schemeClr val="bg1"/>
                </a:solidFill>
                <a:effectLst/>
                <a:cs typeface="Calibri"/>
              </a:rPr>
              <a:t>​Общественного экспертного совета при Уполномоченном по правам ребенка в Ленинградской области</a:t>
            </a:r>
          </a:p>
          <a:p>
            <a:pPr rtl="0"/>
            <a:endParaRPr lang="ru-RU" dirty="0"/>
          </a:p>
        </p:txBody>
      </p:sp>
      <p:pic>
        <p:nvPicPr>
          <p:cNvPr id="52" name="Камера 51" descr="Объект Cameo">
            <a:extLst>
              <a:ext uri="{FF2B5EF4-FFF2-40B4-BE49-F238E27FC236}">
                <a16:creationId xmlns:a16="http://schemas.microsoft.com/office/drawing/2014/main" id="{AF7F4654-BD20-0B2D-2DD1-6CEB6F8547C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6="http://schemas.microsoft.com/office/drawing/2014/main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4481" y="0"/>
            <a:ext cx="5192007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CA2C4-5271-43EF-9F79-27A5A3499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16" y="0"/>
            <a:ext cx="45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EFD27-DC4E-9751-39B1-ADD77419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80" y="164989"/>
            <a:ext cx="11398928" cy="100521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400" dirty="0"/>
              <a:t>Правовая основа деятельности </a:t>
            </a:r>
            <a:r>
              <a:rPr lang="ru-RU" sz="2400" dirty="0" err="1"/>
              <a:t>нко</a:t>
            </a:r>
            <a:r>
              <a:rPr lang="ru-RU" sz="2400" dirty="0"/>
              <a:t> </a:t>
            </a:r>
            <a:r>
              <a:rPr lang="ru-RU" sz="1800" b="0" dirty="0">
                <a:latin typeface="Bookman Old Style" panose="02050604050505020204" pitchFamily="18" charset="0"/>
              </a:rPr>
              <a:t>– Гражданский кодекс РФ, Федеральный закон от 12.01.1996 № 7-ФЗ</a:t>
            </a:r>
            <a:br>
              <a:rPr lang="ru-RU" sz="1800" b="0" dirty="0">
                <a:latin typeface="Bookman Old Style" panose="02050604050505020204" pitchFamily="18" charset="0"/>
              </a:rPr>
            </a:br>
            <a:r>
              <a:rPr lang="ru-RU" sz="1800" b="0" dirty="0">
                <a:latin typeface="Bookman Old Style" panose="02050604050505020204" pitchFamily="18" charset="0"/>
              </a:rPr>
              <a:t>«О некоммерческих организациях»</a:t>
            </a:r>
            <a:br>
              <a:rPr lang="ru-RU" sz="18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       НКО</a:t>
            </a:r>
            <a:r>
              <a:rPr lang="ru-RU" sz="1800" dirty="0"/>
              <a:t> - </a:t>
            </a:r>
            <a:r>
              <a:rPr lang="ru-RU" sz="1600" dirty="0">
                <a:latin typeface="Bookman Old Style" panose="02050604050505020204" pitchFamily="18" charset="0"/>
              </a:rPr>
              <a:t>организация, не имеющая извлечение прибыли в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качестве основной цели своей деятельности и не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распределяющая полученную прибыль между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участниками.</a:t>
            </a:r>
            <a:br>
              <a:rPr lang="ru-RU" sz="1600" dirty="0">
                <a:latin typeface="Bookman Old Style" panose="02050604050505020204" pitchFamily="18" charset="0"/>
              </a:rPr>
            </a:b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</a:t>
            </a:r>
            <a:br>
              <a:rPr lang="ru-RU" sz="1600" dirty="0">
                <a:latin typeface="Bookman Old Style" panose="02050604050505020204" pitchFamily="18" charset="0"/>
              </a:rPr>
            </a:br>
            <a:br>
              <a:rPr lang="ru-RU" sz="1600" dirty="0"/>
            </a:br>
            <a:r>
              <a:rPr lang="ru-RU" sz="1600" dirty="0"/>
              <a:t>           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2400" dirty="0" err="1"/>
              <a:t>ЦЕЛи</a:t>
            </a:r>
            <a:r>
              <a:rPr lang="ru-RU" sz="2400" dirty="0"/>
              <a:t> создания </a:t>
            </a:r>
            <a:r>
              <a:rPr lang="ru-RU" sz="1800" dirty="0"/>
              <a:t>- </a:t>
            </a:r>
            <a:r>
              <a:rPr lang="ru-RU" sz="1600" dirty="0">
                <a:latin typeface="Bookman Old Style" panose="02050604050505020204" pitchFamily="18" charset="0"/>
              </a:rPr>
              <a:t>достижение социальных, благотворительных,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ЗАВИСЯТ            </a:t>
            </a:r>
            <a:r>
              <a:rPr lang="ru-RU" sz="1600" dirty="0">
                <a:latin typeface="Bookman Old Style" panose="02050604050505020204" pitchFamily="18" charset="0"/>
              </a:rPr>
              <a:t>культурных, образовательных, научных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ОТ ФОРМЫ НКО   </a:t>
            </a:r>
            <a:r>
              <a:rPr lang="ru-RU" sz="1600" dirty="0">
                <a:latin typeface="Bookman Old Style" panose="02050604050505020204" pitchFamily="18" charset="0"/>
              </a:rPr>
              <a:t>и управленческих целей, в целях охраны          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здоровья граждан, развития физической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культуры и спорта, удовлетворения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духовных и иных нематериальных  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потребностей граждан, защиты прав,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законных интересов граждан и организаций,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разрешения споров и конфликтов, оказания     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юридической помощи, а также в иных целях,       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направленных на достижение общественных  </a:t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                                  благ.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DF92B7-9C1D-774F-E7ED-5770E2E1E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  </a:t>
            </a:r>
          </a:p>
          <a:p>
            <a:pPr rtl="0"/>
            <a:r>
              <a:rPr lang="ru-RU" dirty="0"/>
              <a:t>              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C368E1-C697-4100-A9E0-AD13CC219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698"/>
            <a:ext cx="1249788" cy="24751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EAC047-8A53-46DC-9643-016B1E85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93903" y="4745553"/>
            <a:ext cx="175580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048" y="179861"/>
            <a:ext cx="8354687" cy="399484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algn="ctr" rtl="0"/>
            <a:r>
              <a:rPr lang="ru-RU" sz="2400" dirty="0"/>
              <a:t>формы НКО:</a:t>
            </a:r>
            <a:br>
              <a:rPr lang="ru-RU" sz="2400" dirty="0"/>
            </a:br>
            <a:br>
              <a:rPr lang="ru-RU" sz="2400" dirty="0"/>
            </a:b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D7905F6-FC86-4948-BF6E-1D4DD42F4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582868"/>
              </p:ext>
            </p:extLst>
          </p:nvPr>
        </p:nvGraphicFramePr>
        <p:xfrm>
          <a:off x="168677" y="870012"/>
          <a:ext cx="5859262" cy="284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B904DD8-5ED2-447B-9AC6-CCFD3F035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267544"/>
              </p:ext>
            </p:extLst>
          </p:nvPr>
        </p:nvGraphicFramePr>
        <p:xfrm>
          <a:off x="6582391" y="870012"/>
          <a:ext cx="4847184" cy="284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6A08F61-3EC8-41DF-8218-62480ACBF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863004"/>
              </p:ext>
            </p:extLst>
          </p:nvPr>
        </p:nvGraphicFramePr>
        <p:xfrm>
          <a:off x="181407" y="3719744"/>
          <a:ext cx="5846531" cy="295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4FC87AD-6D3C-4980-B97A-102E171F2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2900"/>
              </p:ext>
            </p:extLst>
          </p:nvPr>
        </p:nvGraphicFramePr>
        <p:xfrm>
          <a:off x="6662289" y="3814890"/>
          <a:ext cx="4847185" cy="276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63515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53C097EF-2D1F-4279-942B-E293A0006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63457"/>
              </p:ext>
            </p:extLst>
          </p:nvPr>
        </p:nvGraphicFramePr>
        <p:xfrm>
          <a:off x="201227" y="506028"/>
          <a:ext cx="11789546" cy="621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438">
                  <a:extLst>
                    <a:ext uri="{9D8B030D-6E8A-4147-A177-3AD203B41FA5}">
                      <a16:colId xmlns:a16="http://schemas.microsoft.com/office/drawing/2014/main" val="2248629864"/>
                    </a:ext>
                  </a:extLst>
                </a:gridCol>
                <a:gridCol w="3595544">
                  <a:extLst>
                    <a:ext uri="{9D8B030D-6E8A-4147-A177-3AD203B41FA5}">
                      <a16:colId xmlns:a16="http://schemas.microsoft.com/office/drawing/2014/main" val="1416017906"/>
                    </a:ext>
                  </a:extLst>
                </a:gridCol>
                <a:gridCol w="2986684">
                  <a:extLst>
                    <a:ext uri="{9D8B030D-6E8A-4147-A177-3AD203B41FA5}">
                      <a16:colId xmlns:a16="http://schemas.microsoft.com/office/drawing/2014/main" val="3155226052"/>
                    </a:ext>
                  </a:extLst>
                </a:gridCol>
                <a:gridCol w="3143880">
                  <a:extLst>
                    <a:ext uri="{9D8B030D-6E8A-4147-A177-3AD203B41FA5}">
                      <a16:colId xmlns:a16="http://schemas.microsoft.com/office/drawing/2014/main" val="3196962812"/>
                    </a:ext>
                  </a:extLst>
                </a:gridCol>
              </a:tblGrid>
              <a:tr h="332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сравнения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" marB="226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Общественная организация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" marB="226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" marB="226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Ассоциация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" marB="22698"/>
                </a:tc>
                <a:extLst>
                  <a:ext uri="{0D108BD9-81ED-4DB2-BD59-A6C34878D82A}">
                    <a16:rowId xmlns:a16="http://schemas.microsoft.com/office/drawing/2014/main" val="1987162685"/>
                  </a:ext>
                </a:extLst>
              </a:tr>
              <a:tr h="1470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 создания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85117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Удовлетворение духовных или иных нематериальных потребностей граждан, для представления и защиты общих интересов и достижения иных не противоречащих закону целей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85117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Предоставление услуг в сфере образования, здравоохранения, культуры, науки, права, физической культуры и спорта и в иных сферах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85117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Представление и защита общих интересов, в том числе профессиональных, достижение общественно полезных, а также иных не противоречащих законам и имеющих некоммерческий характер целей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85117" marB="5674"/>
                </a:tc>
                <a:extLst>
                  <a:ext uri="{0D108BD9-81ED-4DB2-BD59-A6C34878D82A}">
                    <a16:rowId xmlns:a16="http://schemas.microsoft.com/office/drawing/2014/main" val="2524605309"/>
                  </a:ext>
                </a:extLst>
              </a:tr>
              <a:tr h="528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Обязательно указание на характер и территорию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указание на характер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указание на характер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extLst>
                  <a:ext uri="{0D108BD9-81ED-4DB2-BD59-A6C34878D82A}">
                    <a16:rowId xmlns:a16="http://schemas.microsoft.com/office/drawing/2014/main" val="2097604151"/>
                  </a:ext>
                </a:extLst>
              </a:tr>
              <a:tr h="678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Минимальное количество учредителей — граждан или юрлиц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extLst>
                  <a:ext uri="{0D108BD9-81ED-4DB2-BD59-A6C34878D82A}">
                    <a16:rowId xmlns:a16="http://schemas.microsoft.com/office/drawing/2014/main" val="784337923"/>
                  </a:ext>
                </a:extLst>
              </a:tr>
              <a:tr h="1885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Органы управления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• Высший руководящий орган — съезд или общее собрание участников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• Постоянно действующий коллегиальный орган, подотчетный съезду или общему собранию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• Единоличный исполнительный орган (директор, президент)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• Ревизор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• Высший орган (единственный учредитель / собрание учредителей)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• Единоличный исполнительный орган (директор, президент)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• Высший коллегиальный орган (собрание учредителей)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• Единоличный исполнительный орган (директор, президент)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extLst>
                  <a:ext uri="{0D108BD9-81ED-4DB2-BD59-A6C34878D82A}">
                    <a16:rowId xmlns:a16="http://schemas.microsoft.com/office/drawing/2014/main" val="2389820428"/>
                  </a:ext>
                </a:extLst>
              </a:tr>
              <a:tr h="830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Ответственность учредителей (членов) по обязательствам НКО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Может быть предусмотрена уставом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113489" marT="56745" marB="5674"/>
                </a:tc>
                <a:extLst>
                  <a:ext uri="{0D108BD9-81ED-4DB2-BD59-A6C34878D82A}">
                    <a16:rowId xmlns:a16="http://schemas.microsoft.com/office/drawing/2014/main" val="184563363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B22588A-5F2F-47BE-B3AC-7717B78DC387}"/>
              </a:ext>
            </a:extLst>
          </p:cNvPr>
          <p:cNvSpPr txBox="1"/>
          <p:nvPr/>
        </p:nvSpPr>
        <p:spPr>
          <a:xfrm>
            <a:off x="4132554" y="-201858"/>
            <a:ext cx="423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269263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мера 19" descr="Объект Cameo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16="http://schemas.microsoft.com/office/drawing/2014/main" xmlns="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-310718"/>
            <a:ext cx="12188952" cy="1322773"/>
          </a:xfrm>
        </p:spPr>
        <p:txBody>
          <a:bodyPr rtlCol="0"/>
          <a:lstStyle>
            <a:defPPr>
              <a:defRPr lang="ru-MO"/>
            </a:defPPr>
          </a:lstStyle>
          <a:p>
            <a:pPr algn="just" rtl="0"/>
            <a:r>
              <a:rPr lang="ru-RU" sz="2400" dirty="0"/>
              <a:t>СОНКО</a:t>
            </a:r>
            <a:r>
              <a:rPr lang="ru-RU" dirty="0"/>
              <a:t> </a:t>
            </a:r>
            <a:r>
              <a:rPr lang="ru-RU" sz="1600" dirty="0"/>
              <a:t>–</a:t>
            </a:r>
            <a:r>
              <a:rPr lang="ru-RU" dirty="0"/>
              <a:t> </a:t>
            </a:r>
            <a:r>
              <a:rPr lang="ru-RU" sz="2400" dirty="0"/>
              <a:t>социально ориентированная некоммерческая организация 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9115"/>
          <a:stretch>
            <a:fillRect/>
          </a:stretch>
        </p:blipFill>
        <p:spPr>
          <a:xfrm>
            <a:off x="11163198" y="866729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8D0BDA88-478F-4595-AD97-494E4D906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299611"/>
              </p:ext>
            </p:extLst>
          </p:nvPr>
        </p:nvGraphicFramePr>
        <p:xfrm>
          <a:off x="99134" y="600248"/>
          <a:ext cx="11993732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75EA420-C38B-49F3-887A-985FF711F652}"/>
              </a:ext>
            </a:extLst>
          </p:cNvPr>
          <p:cNvSpPr txBox="1"/>
          <p:nvPr/>
        </p:nvSpPr>
        <p:spPr>
          <a:xfrm>
            <a:off x="180513" y="1795076"/>
            <a:ext cx="11912353" cy="50629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Социальное обслуживание, социальная поддержка и защита.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Подготовка населения к преодолению последствий стихийных бедствий и других катастроф.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Оказание помощи пострадавшим.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Охрана окружающей среды и защита животных.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Охрана объектов исторического, культурного или природоохранного значения.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Оказание юридической помощи.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Профилактика социально опасных форм поведения.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Благотворительность и </a:t>
            </a:r>
            <a:r>
              <a:rPr lang="ru-RU" sz="1700" dirty="0" err="1"/>
              <a:t>волонтерство</a:t>
            </a:r>
            <a:r>
              <a:rPr lang="ru-RU" sz="17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Образование, наука, культура, искусство, здравоохранение, спорт.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Борьба с коррупцией.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Развитие межнационального сотрудничества.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Патриотическое воспитание.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Поиск воинских захоронений и установление имен погибших и пропавших без вести.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Профилактика и тушение пожаров.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Адаптация и интеграция мигрантов.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Медицинская и социальная реабилитация лиц, осуществляющих незаконное потребление наркотических средств или психотропных веществ.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Повышение мобильности трудовых ресурсов.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Увековечение памяти жертв политических репрессий.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A70F65-584B-4D1A-8A92-BCF309DB329A}"/>
              </a:ext>
            </a:extLst>
          </p:cNvPr>
          <p:cNvSpPr txBox="1"/>
          <p:nvPr/>
        </p:nvSpPr>
        <p:spPr>
          <a:xfrm>
            <a:off x="3137045" y="1288433"/>
            <a:ext cx="5317724" cy="523220"/>
          </a:xfrm>
          <a:prstGeom prst="rect">
            <a:avLst/>
          </a:prstGeom>
          <a:solidFill>
            <a:srgbClr val="7030A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18 видов</a:t>
            </a:r>
          </a:p>
        </p:txBody>
      </p:sp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-46870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09558-34C0-4A82-ACE1-CA65FDDC722B}"/>
              </a:ext>
            </a:extLst>
          </p:cNvPr>
          <p:cNvSpPr txBox="1"/>
          <p:nvPr/>
        </p:nvSpPr>
        <p:spPr>
          <a:xfrm>
            <a:off x="2197945" y="-46870"/>
            <a:ext cx="680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Создание НКО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A3CABCD-29BD-4D80-A8E8-D595B7240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627543"/>
              </p:ext>
            </p:extLst>
          </p:nvPr>
        </p:nvGraphicFramePr>
        <p:xfrm>
          <a:off x="525526" y="855149"/>
          <a:ext cx="10518295" cy="589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048" y="179861"/>
            <a:ext cx="8354687" cy="685800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2400" dirty="0"/>
              <a:t>Некоммерческая организация может быть создана путем:</a:t>
            </a:r>
            <a:br>
              <a:rPr lang="ru-RU" sz="2400" dirty="0"/>
            </a:br>
            <a:br>
              <a:rPr lang="ru-RU" sz="2400" dirty="0"/>
            </a:b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id="{F3280926-33AF-9EFB-368B-3B90B49BE5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2161694"/>
              </p:ext>
            </p:extLst>
          </p:nvPr>
        </p:nvGraphicFramePr>
        <p:xfrm>
          <a:off x="1706177" y="1249455"/>
          <a:ext cx="9752428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0273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4932155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algn="l" rtl="0"/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учреждения</a:t>
                      </a:r>
                      <a:endParaRPr lang="ru-RU" sz="2400" b="0" spc="100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решение принимается ее учредителями (учредителем)</a:t>
                      </a:r>
                    </a:p>
                    <a:p>
                      <a:pPr algn="l" rtl="0"/>
                      <a:endParaRPr lang="ru-RU" sz="2400" b="0" spc="100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lvl="0" algn="l" rtl="0">
                        <a:buNone/>
                      </a:pP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реорганизации</a:t>
                      </a:r>
                      <a:endParaRPr lang="ru-RU" sz="2400" b="0" spc="100" baseline="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MO"/>
                      </a:pPr>
                      <a:r>
                        <a:rPr lang="ru-RU" sz="2400" b="0" spc="100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другой НКО такой же организационно-правовой формы</a:t>
                      </a: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MO"/>
                      </a:pPr>
                      <a:endParaRPr kumimoji="0" lang="ru-RU" sz="2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реорганизации в форме преобразования</a:t>
                      </a:r>
                      <a:endParaRPr kumimoji="0" lang="ru-RU" sz="2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ru-MO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MO"/>
                      </a:pPr>
                      <a:r>
                        <a:rPr kumimoji="0" lang="ru-RU" sz="2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+mn-cs"/>
                        </a:rPr>
                        <a:t>юридического лица другой организационно-правовой формы (в случаях, предусмотренных федеральными законами)</a:t>
                      </a: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MO"/>
                      </a:pPr>
                      <a:endParaRPr kumimoji="0" lang="ru-RU" sz="2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asvg="http://schemas.microsoft.com/office/drawing/2016/SVG/main" xmlns:alf="http://schemas.microsoft.com/office/drawing/2021/livefeed"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3B7AA2F4-3E13-4AFD-BF11-21928A68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694" y="320262"/>
            <a:ext cx="5614416" cy="548196"/>
          </a:xfrm>
        </p:spPr>
        <p:txBody>
          <a:bodyPr/>
          <a:lstStyle/>
          <a:p>
            <a:pPr algn="ctr"/>
            <a:r>
              <a:rPr lang="ru-RU" dirty="0"/>
              <a:t>РЕГИСТРАЦИЯ НКО</a:t>
            </a:r>
            <a:br>
              <a:rPr lang="ru-RU" dirty="0"/>
            </a:br>
            <a:endParaRPr lang="ru-RU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19D7DE8E-F2BA-488C-8AB1-3D323085AB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516" y="1277231"/>
            <a:ext cx="2672178" cy="782388"/>
          </a:xfrm>
        </p:spPr>
        <p:txBody>
          <a:bodyPr/>
          <a:lstStyle/>
          <a:p>
            <a:pPr algn="ctr"/>
            <a:r>
              <a:rPr lang="ru-RU" sz="2400" dirty="0"/>
              <a:t>Территориальные органы Минюста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B7C6227-5BAA-4E84-B78D-4B9423B28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222" y="1097014"/>
            <a:ext cx="3515556" cy="693612"/>
          </a:xfrm>
        </p:spPr>
        <p:txBody>
          <a:bodyPr/>
          <a:lstStyle/>
          <a:p>
            <a:pPr algn="ctr"/>
            <a:r>
              <a:rPr lang="ru-RU" sz="2400" dirty="0"/>
              <a:t>Центральный аппарат Минюста России 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77F0817C-0E95-4A0E-ACFC-CB6253A6F6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9354" y="1097014"/>
            <a:ext cx="3410091" cy="999625"/>
          </a:xfrm>
        </p:spPr>
        <p:txBody>
          <a:bodyPr/>
          <a:lstStyle/>
          <a:p>
            <a:pPr algn="ctr"/>
            <a:r>
              <a:rPr lang="ru-RU" sz="2400" dirty="0"/>
              <a:t>Единый портал государственных и муниципальных услуг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D976E9-FBF6-4D8B-99FC-222E6AB6EB0A}"/>
              </a:ext>
            </a:extLst>
          </p:cNvPr>
          <p:cNvSpPr txBox="1"/>
          <p:nvPr/>
        </p:nvSpPr>
        <p:spPr>
          <a:xfrm>
            <a:off x="136124" y="3851458"/>
            <a:ext cx="1191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Необходимые документы:</a:t>
            </a:r>
            <a:endParaRPr lang="en-US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# </a:t>
            </a:r>
            <a:r>
              <a:rPr lang="ru-RU" dirty="0">
                <a:solidFill>
                  <a:schemeClr val="bg1"/>
                </a:solidFill>
              </a:rPr>
              <a:t>заявление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форме № Р11001, подписанное уполномоченным лицом, с указанием его фамилии, имени, отчества, места жительства и контактных телефонов;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# </a:t>
            </a:r>
            <a:r>
              <a:rPr lang="ru-RU" dirty="0">
                <a:solidFill>
                  <a:schemeClr val="bg1"/>
                </a:solidFill>
              </a:rPr>
              <a:t>учредительные документы некоммерческой организации;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# </a:t>
            </a:r>
            <a:r>
              <a:rPr lang="ru-RU" dirty="0">
                <a:solidFill>
                  <a:schemeClr val="bg1"/>
                </a:solidFill>
              </a:rPr>
              <a:t>решение о создании некоммерческой организации и об утверждении ее учредительных документов 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указанием состава избранных (назначенных) органов;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# </a:t>
            </a:r>
            <a:r>
              <a:rPr lang="ru-RU" dirty="0">
                <a:solidFill>
                  <a:schemeClr val="bg1"/>
                </a:solidFill>
              </a:rPr>
              <a:t>документ об уплате государственной пошлины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F44F74-317F-4D70-9CD0-22D9E94A54FE}"/>
              </a:ext>
            </a:extLst>
          </p:cNvPr>
          <p:cNvSpPr txBox="1"/>
          <p:nvPr/>
        </p:nvSpPr>
        <p:spPr>
          <a:xfrm>
            <a:off x="3630313" y="2097132"/>
            <a:ext cx="8425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Срок регистрации Минюстом не превышает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33 дней — для общественных объединений;</a:t>
            </a:r>
          </a:p>
          <a:p>
            <a:r>
              <a:rPr lang="ru-RU" dirty="0">
                <a:solidFill>
                  <a:schemeClr val="bg1"/>
                </a:solidFill>
              </a:rPr>
              <a:t>25 дней — для политических партий;</a:t>
            </a:r>
          </a:p>
          <a:p>
            <a:r>
              <a:rPr lang="ru-RU" dirty="0">
                <a:solidFill>
                  <a:schemeClr val="bg1"/>
                </a:solidFill>
              </a:rPr>
              <a:t>1 месяца и 3 дней или 6 месяцев и 3 дней (при проведении государственной религиоведческой экспертизы) — для религиозных организаций;</a:t>
            </a:r>
          </a:p>
          <a:p>
            <a:r>
              <a:rPr lang="ru-RU" dirty="0">
                <a:solidFill>
                  <a:schemeClr val="bg1"/>
                </a:solidFill>
              </a:rPr>
              <a:t>17 рабочих дней — для других некоммерческих организаций.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DD6C8E-E6A6-458A-BAFF-553CD1C1507D}"/>
              </a:ext>
            </a:extLst>
          </p:cNvPr>
          <p:cNvSpPr txBox="1"/>
          <p:nvPr/>
        </p:nvSpPr>
        <p:spPr>
          <a:xfrm>
            <a:off x="5637320" y="3218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BB9921-C705-4B59-B76A-371444976BBE}"/>
              </a:ext>
            </a:extLst>
          </p:cNvPr>
          <p:cNvSpPr txBox="1"/>
          <p:nvPr/>
        </p:nvSpPr>
        <p:spPr>
          <a:xfrm>
            <a:off x="339245" y="2091692"/>
            <a:ext cx="311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solidFill>
                  <a:schemeClr val="bg1"/>
                </a:solidFill>
              </a:rPr>
              <a:t>Документы можно подать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1) лично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2) онлайн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3) почтовым отправлением </a:t>
            </a:r>
          </a:p>
        </p:txBody>
      </p:sp>
    </p:spTree>
    <p:extLst>
      <p:ext uri="{BB962C8B-B14F-4D97-AF65-F5344CB8AC3E}">
        <p14:creationId xmlns:p14="http://schemas.microsoft.com/office/powerpoint/2010/main" val="236759532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080_TF22790323_Win32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5E0E4-3AC7-44A6-A8EA-7B93D9A3E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функцией Cameo для всех сотрудников</Template>
  <TotalTime>3338</TotalTime>
  <Words>1245</Words>
  <Application>Microsoft Office PowerPoint</Application>
  <PresentationFormat>Широкоэкранный</PresentationFormat>
  <Paragraphs>174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Avenir Next LT Pro</vt:lpstr>
      <vt:lpstr>Bookman Old Style</vt:lpstr>
      <vt:lpstr>Calibri</vt:lpstr>
      <vt:lpstr>Courier New</vt:lpstr>
      <vt:lpstr>Posterama</vt:lpstr>
      <vt:lpstr>Times New Roman</vt:lpstr>
      <vt:lpstr>Wingdings</vt:lpstr>
      <vt:lpstr>Пользовательские</vt:lpstr>
      <vt:lpstr>Алгоритм Создания НКО на малых территориях для работы в сфере социального спорта.</vt:lpstr>
      <vt:lpstr>ЕКИМОВА Светлана валерьевна</vt:lpstr>
      <vt:lpstr>Правовая основа деятельности нко – Гражданский кодекс РФ, Федеральный закон от 12.01.1996 № 7-ФЗ «О некоммерческих организациях»            НКО - организация, не имеющая извлечение прибыли в                     качестве основной цели своей деятельности и не                     распределяющая полученную прибыль между                     участниками.                                 ЦЕЛи создания - достижение социальных, благотворительных,   ЗАВИСЯТ            культурных, образовательных, научных   ОТ ФОРМЫ НКО   и управленческих целей, в целях охраны                                              здоровья граждан, развития физической                                    культуры и спорта, удовлетворения                                    духовных и иных нематериальных                                      потребностей граждан, защиты прав,                                    законных интересов граждан и организаций,                                    разрешения споров и конфликтов, оказания                                         юридической помощи, а также в иных целях,                                           направленных на достижение общественных                                     благ.</vt:lpstr>
      <vt:lpstr>формы НКО:   </vt:lpstr>
      <vt:lpstr>Презентация PowerPoint</vt:lpstr>
      <vt:lpstr>СОНКО – социально ориентированная некоммерческая организация </vt:lpstr>
      <vt:lpstr>Презентация PowerPoint</vt:lpstr>
      <vt:lpstr>Некоммерческая организация может быть создана путем:   </vt:lpstr>
      <vt:lpstr>РЕГИСТРАЦИЯ НКО </vt:lpstr>
      <vt:lpstr>через портал ГОСУСЛУГИ  (при наличии электронно-цифровой подписи)</vt:lpstr>
      <vt:lpstr>  </vt:lpstr>
      <vt:lpstr>Презентация PowerPoint</vt:lpstr>
      <vt:lpstr>       +7 (921) 919-17-74 (любой мессенджер),  febr25@yandex.ru Вконтакте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 ДЛЯ ВСЕХ СОТРУДНИКОВ</dc:title>
  <dc:creator>HP</dc:creator>
  <cp:lastModifiedBy>HP</cp:lastModifiedBy>
  <cp:revision>48</cp:revision>
  <dcterms:created xsi:type="dcterms:W3CDTF">2024-04-18T09:33:13Z</dcterms:created>
  <dcterms:modified xsi:type="dcterms:W3CDTF">2024-04-23T14:59:37Z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