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83" r:id="rId4"/>
    <p:sldId id="280" r:id="rId5"/>
    <p:sldId id="289" r:id="rId6"/>
    <p:sldId id="286" r:id="rId7"/>
    <p:sldId id="287" r:id="rId8"/>
    <p:sldId id="288" r:id="rId9"/>
    <p:sldId id="282" r:id="rId10"/>
    <p:sldId id="290" r:id="rId11"/>
    <p:sldId id="294" r:id="rId12"/>
    <p:sldId id="292" r:id="rId13"/>
    <p:sldId id="293" r:id="rId14"/>
    <p:sldId id="260" r:id="rId15"/>
  </p:sldIdLst>
  <p:sldSz cx="9753600" cy="73152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39E"/>
    <a:srgbClr val="2E6CB8"/>
    <a:srgbClr val="176BCC"/>
    <a:srgbClr val="7D9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902" y="7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70053-25E4-44C3-A6D6-6098277C10FA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97FAD85-4938-4E1E-A4EE-D76CF5195CED}">
      <dgm:prSet phldrT="[Текст]" custT="1"/>
      <dgm:spPr/>
      <dgm:t>
        <a:bodyPr/>
        <a:lstStyle/>
        <a:p>
          <a:r>
            <a:rPr lang="ru-RU" sz="1800" dirty="0"/>
            <a:t>Субъект деятельности</a:t>
          </a:r>
        </a:p>
      </dgm:t>
    </dgm:pt>
    <dgm:pt modelId="{E72D2280-4687-4FFF-B149-05EED6D283CB}" type="parTrans" cxnId="{C6F0D174-097C-4184-B7C9-28D2F550841A}">
      <dgm:prSet/>
      <dgm:spPr/>
      <dgm:t>
        <a:bodyPr/>
        <a:lstStyle/>
        <a:p>
          <a:endParaRPr lang="ru-RU" sz="1800"/>
        </a:p>
      </dgm:t>
    </dgm:pt>
    <dgm:pt modelId="{BAEAB72B-6CC4-43DE-A22B-B249F1DA2D3B}" type="sibTrans" cxnId="{C6F0D174-097C-4184-B7C9-28D2F550841A}">
      <dgm:prSet custT="1"/>
      <dgm:spPr/>
      <dgm:t>
        <a:bodyPr/>
        <a:lstStyle/>
        <a:p>
          <a:endParaRPr lang="ru-RU" sz="1800"/>
        </a:p>
      </dgm:t>
    </dgm:pt>
    <dgm:pt modelId="{A3AD3EF8-24F0-4CE0-9292-058215FD6CF8}">
      <dgm:prSet phldrT="[Текст]" custT="1"/>
      <dgm:spPr/>
      <dgm:t>
        <a:bodyPr/>
        <a:lstStyle/>
        <a:p>
          <a:r>
            <a:rPr lang="ru-RU" sz="1800" dirty="0"/>
            <a:t>Потребность</a:t>
          </a:r>
        </a:p>
      </dgm:t>
    </dgm:pt>
    <dgm:pt modelId="{FEE3FC67-00E8-403E-AA52-DC7EEC489119}" type="parTrans" cxnId="{E25A4502-6B7B-4B53-9F4D-19E59AF05973}">
      <dgm:prSet/>
      <dgm:spPr/>
      <dgm:t>
        <a:bodyPr/>
        <a:lstStyle/>
        <a:p>
          <a:endParaRPr lang="ru-RU" sz="1800"/>
        </a:p>
      </dgm:t>
    </dgm:pt>
    <dgm:pt modelId="{8FA5BD79-6F19-47D6-9708-60FA3790D5DC}" type="sibTrans" cxnId="{E25A4502-6B7B-4B53-9F4D-19E59AF05973}">
      <dgm:prSet custT="1"/>
      <dgm:spPr/>
      <dgm:t>
        <a:bodyPr/>
        <a:lstStyle/>
        <a:p>
          <a:endParaRPr lang="ru-RU" sz="1800"/>
        </a:p>
      </dgm:t>
    </dgm:pt>
    <dgm:pt modelId="{AACBB2D2-9F8B-4F65-804B-672F85CF42EE}">
      <dgm:prSet phldrT="[Текст]" custT="1"/>
      <dgm:spPr/>
      <dgm:t>
        <a:bodyPr/>
        <a:lstStyle/>
        <a:p>
          <a:r>
            <a:rPr lang="ru-RU" sz="1800" dirty="0"/>
            <a:t>Мотив</a:t>
          </a:r>
        </a:p>
      </dgm:t>
    </dgm:pt>
    <dgm:pt modelId="{AED13376-B5C5-4BC8-AC11-8AB67912BCCB}" type="parTrans" cxnId="{F211AAEB-5E68-41E9-8F4F-AEDB83DF49C8}">
      <dgm:prSet/>
      <dgm:spPr/>
      <dgm:t>
        <a:bodyPr/>
        <a:lstStyle/>
        <a:p>
          <a:endParaRPr lang="ru-RU" sz="1800"/>
        </a:p>
      </dgm:t>
    </dgm:pt>
    <dgm:pt modelId="{796FFBAF-84D4-4E86-95F2-4A6F3499D03E}" type="sibTrans" cxnId="{F211AAEB-5E68-41E9-8F4F-AEDB83DF49C8}">
      <dgm:prSet custT="1"/>
      <dgm:spPr/>
      <dgm:t>
        <a:bodyPr/>
        <a:lstStyle/>
        <a:p>
          <a:endParaRPr lang="ru-RU" sz="1800"/>
        </a:p>
      </dgm:t>
    </dgm:pt>
    <dgm:pt modelId="{A2F9E793-F78A-4650-8AA2-660C2C2832A2}">
      <dgm:prSet phldrT="[Текст]" custT="1"/>
      <dgm:spPr/>
      <dgm:t>
        <a:bodyPr/>
        <a:lstStyle/>
        <a:p>
          <a:r>
            <a:rPr lang="ru-RU" sz="1800" dirty="0"/>
            <a:t>Цель</a:t>
          </a:r>
        </a:p>
      </dgm:t>
    </dgm:pt>
    <dgm:pt modelId="{79AC545C-113E-4477-B63A-4DAB0B4614B8}" type="parTrans" cxnId="{7E2392DC-348C-494A-A4D4-55A4B3559C53}">
      <dgm:prSet/>
      <dgm:spPr/>
      <dgm:t>
        <a:bodyPr/>
        <a:lstStyle/>
        <a:p>
          <a:endParaRPr lang="ru-RU" sz="1800"/>
        </a:p>
      </dgm:t>
    </dgm:pt>
    <dgm:pt modelId="{825E0764-8BE6-4570-82F2-1EFAF0ABB195}" type="sibTrans" cxnId="{7E2392DC-348C-494A-A4D4-55A4B3559C53}">
      <dgm:prSet custT="1"/>
      <dgm:spPr/>
      <dgm:t>
        <a:bodyPr/>
        <a:lstStyle/>
        <a:p>
          <a:endParaRPr lang="ru-RU" sz="1800"/>
        </a:p>
      </dgm:t>
    </dgm:pt>
    <dgm:pt modelId="{C339F3E7-BB51-4DD0-BC84-1D20DE7B5F9B}">
      <dgm:prSet phldrT="[Текст]" custT="1"/>
      <dgm:spPr/>
      <dgm:t>
        <a:bodyPr/>
        <a:lstStyle/>
        <a:p>
          <a:r>
            <a:rPr lang="ru-RU" sz="1800" dirty="0"/>
            <a:t>Действия</a:t>
          </a:r>
        </a:p>
      </dgm:t>
    </dgm:pt>
    <dgm:pt modelId="{9151CB2D-86C5-48B6-89AF-3C4C81BE8A76}" type="parTrans" cxnId="{9ABF1E84-8679-4926-98A2-106B9BA2D17E}">
      <dgm:prSet/>
      <dgm:spPr/>
      <dgm:t>
        <a:bodyPr/>
        <a:lstStyle/>
        <a:p>
          <a:endParaRPr lang="ru-RU" sz="1800"/>
        </a:p>
      </dgm:t>
    </dgm:pt>
    <dgm:pt modelId="{A71B79C7-4BF1-419C-8E52-4FD96F981872}" type="sibTrans" cxnId="{9ABF1E84-8679-4926-98A2-106B9BA2D17E}">
      <dgm:prSet custT="1"/>
      <dgm:spPr/>
      <dgm:t>
        <a:bodyPr/>
        <a:lstStyle/>
        <a:p>
          <a:endParaRPr lang="ru-RU" sz="1800"/>
        </a:p>
      </dgm:t>
    </dgm:pt>
    <dgm:pt modelId="{BB871C09-97DC-4403-B488-A135ACED2AFB}">
      <dgm:prSet phldrT="[Текст]" custT="1"/>
      <dgm:spPr/>
      <dgm:t>
        <a:bodyPr/>
        <a:lstStyle/>
        <a:p>
          <a:r>
            <a:rPr lang="ru-RU" sz="1800" dirty="0"/>
            <a:t>Объект деятельности</a:t>
          </a:r>
        </a:p>
      </dgm:t>
    </dgm:pt>
    <dgm:pt modelId="{21398B85-2C00-4376-B5E7-3E240C754E9D}" type="parTrans" cxnId="{4328E45E-AABC-4B04-B5DE-D6C317EE5753}">
      <dgm:prSet/>
      <dgm:spPr/>
      <dgm:t>
        <a:bodyPr/>
        <a:lstStyle/>
        <a:p>
          <a:endParaRPr lang="ru-RU" sz="1800"/>
        </a:p>
      </dgm:t>
    </dgm:pt>
    <dgm:pt modelId="{7EC3E4EF-945B-40BB-AF51-4095421F380C}" type="sibTrans" cxnId="{4328E45E-AABC-4B04-B5DE-D6C317EE5753}">
      <dgm:prSet custT="1"/>
      <dgm:spPr/>
      <dgm:t>
        <a:bodyPr/>
        <a:lstStyle/>
        <a:p>
          <a:endParaRPr lang="ru-RU" sz="1800"/>
        </a:p>
      </dgm:t>
    </dgm:pt>
    <dgm:pt modelId="{547E5C45-B2CF-4529-9825-03CF3259CA83}">
      <dgm:prSet phldrT="[Текст]" custT="1"/>
      <dgm:spPr/>
      <dgm:t>
        <a:bodyPr/>
        <a:lstStyle/>
        <a:p>
          <a:r>
            <a:rPr lang="ru-RU" sz="1800" dirty="0"/>
            <a:t>Результат</a:t>
          </a:r>
        </a:p>
      </dgm:t>
    </dgm:pt>
    <dgm:pt modelId="{96384A8D-2259-4FE2-8996-8EAA845F668A}" type="parTrans" cxnId="{EF635B0A-19EC-42F9-9BF9-8C4B22FA059D}">
      <dgm:prSet/>
      <dgm:spPr/>
      <dgm:t>
        <a:bodyPr/>
        <a:lstStyle/>
        <a:p>
          <a:endParaRPr lang="ru-RU" sz="1800"/>
        </a:p>
      </dgm:t>
    </dgm:pt>
    <dgm:pt modelId="{22A24119-F348-4A77-A2F3-C13413CF14F0}" type="sibTrans" cxnId="{EF635B0A-19EC-42F9-9BF9-8C4B22FA059D}">
      <dgm:prSet/>
      <dgm:spPr/>
      <dgm:t>
        <a:bodyPr/>
        <a:lstStyle/>
        <a:p>
          <a:endParaRPr lang="ru-RU" sz="1800"/>
        </a:p>
      </dgm:t>
    </dgm:pt>
    <dgm:pt modelId="{D113EE3B-5E2B-4288-AA05-122A4E299CBF}">
      <dgm:prSet phldrT="[Текст]" custT="1"/>
      <dgm:spPr/>
      <dgm:t>
        <a:bodyPr/>
        <a:lstStyle/>
        <a:p>
          <a:r>
            <a:rPr lang="ru-RU" sz="1800" dirty="0"/>
            <a:t>Средства</a:t>
          </a:r>
        </a:p>
      </dgm:t>
    </dgm:pt>
    <dgm:pt modelId="{B047B7E4-D35E-4A7A-9564-F94F1CE0F416}" type="parTrans" cxnId="{1F189FE9-177C-41C9-A931-3E1C4464941C}">
      <dgm:prSet/>
      <dgm:spPr/>
      <dgm:t>
        <a:bodyPr/>
        <a:lstStyle/>
        <a:p>
          <a:endParaRPr lang="ru-RU" sz="1800"/>
        </a:p>
      </dgm:t>
    </dgm:pt>
    <dgm:pt modelId="{FE176DF0-33A2-4029-A0F3-324BBE086740}" type="sibTrans" cxnId="{1F189FE9-177C-41C9-A931-3E1C4464941C}">
      <dgm:prSet custT="1"/>
      <dgm:spPr/>
      <dgm:t>
        <a:bodyPr/>
        <a:lstStyle/>
        <a:p>
          <a:endParaRPr lang="ru-RU" sz="1800"/>
        </a:p>
      </dgm:t>
    </dgm:pt>
    <dgm:pt modelId="{12EAF050-831A-4CAA-9F1E-D3B4CCF26EA7}" type="pres">
      <dgm:prSet presAssocID="{48E70053-25E4-44C3-A6D6-6098277C10FA}" presName="Name0" presStyleCnt="0">
        <dgm:presLayoutVars>
          <dgm:dir/>
          <dgm:resizeHandles val="exact"/>
        </dgm:presLayoutVars>
      </dgm:prSet>
      <dgm:spPr/>
    </dgm:pt>
    <dgm:pt modelId="{9193A509-6EDB-4128-839B-363A1A66FAE4}" type="pres">
      <dgm:prSet presAssocID="{C97FAD85-4938-4E1E-A4EE-D76CF5195CED}" presName="node" presStyleLbl="node1" presStyleIdx="0" presStyleCnt="8">
        <dgm:presLayoutVars>
          <dgm:bulletEnabled val="1"/>
        </dgm:presLayoutVars>
      </dgm:prSet>
      <dgm:spPr/>
    </dgm:pt>
    <dgm:pt modelId="{73C328EF-6381-4F6C-839A-A4F45CDDF8C4}" type="pres">
      <dgm:prSet presAssocID="{BAEAB72B-6CC4-43DE-A22B-B249F1DA2D3B}" presName="sibTrans" presStyleLbl="sibTrans1D1" presStyleIdx="0" presStyleCnt="7"/>
      <dgm:spPr/>
    </dgm:pt>
    <dgm:pt modelId="{668ED660-D50E-40D4-B343-C3384D561E28}" type="pres">
      <dgm:prSet presAssocID="{BAEAB72B-6CC4-43DE-A22B-B249F1DA2D3B}" presName="connectorText" presStyleLbl="sibTrans1D1" presStyleIdx="0" presStyleCnt="7"/>
      <dgm:spPr/>
    </dgm:pt>
    <dgm:pt modelId="{EC4E0A36-DA6C-4038-885D-8FCF2AE23FAE}" type="pres">
      <dgm:prSet presAssocID="{A3AD3EF8-24F0-4CE0-9292-058215FD6CF8}" presName="node" presStyleLbl="node1" presStyleIdx="1" presStyleCnt="8">
        <dgm:presLayoutVars>
          <dgm:bulletEnabled val="1"/>
        </dgm:presLayoutVars>
      </dgm:prSet>
      <dgm:spPr/>
    </dgm:pt>
    <dgm:pt modelId="{F5D0547F-65DA-48CE-A5CB-464F014CB271}" type="pres">
      <dgm:prSet presAssocID="{8FA5BD79-6F19-47D6-9708-60FA3790D5DC}" presName="sibTrans" presStyleLbl="sibTrans1D1" presStyleIdx="1" presStyleCnt="7"/>
      <dgm:spPr/>
    </dgm:pt>
    <dgm:pt modelId="{E167F78C-BC09-414E-B35B-B06D68B1C4EA}" type="pres">
      <dgm:prSet presAssocID="{8FA5BD79-6F19-47D6-9708-60FA3790D5DC}" presName="connectorText" presStyleLbl="sibTrans1D1" presStyleIdx="1" presStyleCnt="7"/>
      <dgm:spPr/>
    </dgm:pt>
    <dgm:pt modelId="{FE372D11-6FCE-4C45-8A31-B18277AFC777}" type="pres">
      <dgm:prSet presAssocID="{AACBB2D2-9F8B-4F65-804B-672F85CF42EE}" presName="node" presStyleLbl="node1" presStyleIdx="2" presStyleCnt="8">
        <dgm:presLayoutVars>
          <dgm:bulletEnabled val="1"/>
        </dgm:presLayoutVars>
      </dgm:prSet>
      <dgm:spPr/>
    </dgm:pt>
    <dgm:pt modelId="{1553D716-64FF-43C8-9E00-FC423C3E5379}" type="pres">
      <dgm:prSet presAssocID="{796FFBAF-84D4-4E86-95F2-4A6F3499D03E}" presName="sibTrans" presStyleLbl="sibTrans1D1" presStyleIdx="2" presStyleCnt="7"/>
      <dgm:spPr/>
    </dgm:pt>
    <dgm:pt modelId="{3FA64EF0-3E7B-4683-AE9A-05B7603728D9}" type="pres">
      <dgm:prSet presAssocID="{796FFBAF-84D4-4E86-95F2-4A6F3499D03E}" presName="connectorText" presStyleLbl="sibTrans1D1" presStyleIdx="2" presStyleCnt="7"/>
      <dgm:spPr/>
    </dgm:pt>
    <dgm:pt modelId="{EDC3F793-00EB-4ED0-967C-98C30E91D8F5}" type="pres">
      <dgm:prSet presAssocID="{A2F9E793-F78A-4650-8AA2-660C2C2832A2}" presName="node" presStyleLbl="node1" presStyleIdx="3" presStyleCnt="8">
        <dgm:presLayoutVars>
          <dgm:bulletEnabled val="1"/>
        </dgm:presLayoutVars>
      </dgm:prSet>
      <dgm:spPr/>
    </dgm:pt>
    <dgm:pt modelId="{4BF0F15F-423E-4776-B9AA-1F9EC8E313A3}" type="pres">
      <dgm:prSet presAssocID="{825E0764-8BE6-4570-82F2-1EFAF0ABB195}" presName="sibTrans" presStyleLbl="sibTrans1D1" presStyleIdx="3" presStyleCnt="7"/>
      <dgm:spPr/>
    </dgm:pt>
    <dgm:pt modelId="{A7B613D4-AA49-40C8-8793-BDE2BEC0BDDF}" type="pres">
      <dgm:prSet presAssocID="{825E0764-8BE6-4570-82F2-1EFAF0ABB195}" presName="connectorText" presStyleLbl="sibTrans1D1" presStyleIdx="3" presStyleCnt="7"/>
      <dgm:spPr/>
    </dgm:pt>
    <dgm:pt modelId="{4F6888F1-0A10-46A8-9118-C81EA64B4DA3}" type="pres">
      <dgm:prSet presAssocID="{D113EE3B-5E2B-4288-AA05-122A4E299CBF}" presName="node" presStyleLbl="node1" presStyleIdx="4" presStyleCnt="8">
        <dgm:presLayoutVars>
          <dgm:bulletEnabled val="1"/>
        </dgm:presLayoutVars>
      </dgm:prSet>
      <dgm:spPr/>
    </dgm:pt>
    <dgm:pt modelId="{70DCFCDA-09A5-4825-85CA-892D6A21189C}" type="pres">
      <dgm:prSet presAssocID="{FE176DF0-33A2-4029-A0F3-324BBE086740}" presName="sibTrans" presStyleLbl="sibTrans1D1" presStyleIdx="4" presStyleCnt="7"/>
      <dgm:spPr/>
    </dgm:pt>
    <dgm:pt modelId="{E0B84F84-EADB-4B2B-9CF1-C18E99B8BD2C}" type="pres">
      <dgm:prSet presAssocID="{FE176DF0-33A2-4029-A0F3-324BBE086740}" presName="connectorText" presStyleLbl="sibTrans1D1" presStyleIdx="4" presStyleCnt="7"/>
      <dgm:spPr/>
    </dgm:pt>
    <dgm:pt modelId="{6E676EF0-AEF4-4A6D-86A4-6494046D72A6}" type="pres">
      <dgm:prSet presAssocID="{C339F3E7-BB51-4DD0-BC84-1D20DE7B5F9B}" presName="node" presStyleLbl="node1" presStyleIdx="5" presStyleCnt="8">
        <dgm:presLayoutVars>
          <dgm:bulletEnabled val="1"/>
        </dgm:presLayoutVars>
      </dgm:prSet>
      <dgm:spPr/>
    </dgm:pt>
    <dgm:pt modelId="{A37C9CE0-D34B-4071-B33C-563F8FF2850E}" type="pres">
      <dgm:prSet presAssocID="{A71B79C7-4BF1-419C-8E52-4FD96F981872}" presName="sibTrans" presStyleLbl="sibTrans1D1" presStyleIdx="5" presStyleCnt="7"/>
      <dgm:spPr/>
    </dgm:pt>
    <dgm:pt modelId="{B0145922-9C4F-4BFB-8C76-96EEFD1742CA}" type="pres">
      <dgm:prSet presAssocID="{A71B79C7-4BF1-419C-8E52-4FD96F981872}" presName="connectorText" presStyleLbl="sibTrans1D1" presStyleIdx="5" presStyleCnt="7"/>
      <dgm:spPr/>
    </dgm:pt>
    <dgm:pt modelId="{31058312-FBD1-4FCA-94B9-0771CAD93A67}" type="pres">
      <dgm:prSet presAssocID="{BB871C09-97DC-4403-B488-A135ACED2AFB}" presName="node" presStyleLbl="node1" presStyleIdx="6" presStyleCnt="8">
        <dgm:presLayoutVars>
          <dgm:bulletEnabled val="1"/>
        </dgm:presLayoutVars>
      </dgm:prSet>
      <dgm:spPr/>
    </dgm:pt>
    <dgm:pt modelId="{8261BE87-9E5B-47B4-A182-5D8FCAD9555A}" type="pres">
      <dgm:prSet presAssocID="{7EC3E4EF-945B-40BB-AF51-4095421F380C}" presName="sibTrans" presStyleLbl="sibTrans1D1" presStyleIdx="6" presStyleCnt="7"/>
      <dgm:spPr/>
    </dgm:pt>
    <dgm:pt modelId="{DF200B1C-81AD-47C0-9177-0FC735C23B9C}" type="pres">
      <dgm:prSet presAssocID="{7EC3E4EF-945B-40BB-AF51-4095421F380C}" presName="connectorText" presStyleLbl="sibTrans1D1" presStyleIdx="6" presStyleCnt="7"/>
      <dgm:spPr/>
    </dgm:pt>
    <dgm:pt modelId="{0F713507-8FF6-43D3-B9BB-CC2C7B6111B9}" type="pres">
      <dgm:prSet presAssocID="{547E5C45-B2CF-4529-9825-03CF3259CA83}" presName="node" presStyleLbl="node1" presStyleIdx="7" presStyleCnt="8">
        <dgm:presLayoutVars>
          <dgm:bulletEnabled val="1"/>
        </dgm:presLayoutVars>
      </dgm:prSet>
      <dgm:spPr/>
    </dgm:pt>
  </dgm:ptLst>
  <dgm:cxnLst>
    <dgm:cxn modelId="{E25A4502-6B7B-4B53-9F4D-19E59AF05973}" srcId="{48E70053-25E4-44C3-A6D6-6098277C10FA}" destId="{A3AD3EF8-24F0-4CE0-9292-058215FD6CF8}" srcOrd="1" destOrd="0" parTransId="{FEE3FC67-00E8-403E-AA52-DC7EEC489119}" sibTransId="{8FA5BD79-6F19-47D6-9708-60FA3790D5DC}"/>
    <dgm:cxn modelId="{A8DBA604-F50C-4BA2-98B1-9C06304ABC73}" type="presOf" srcId="{A71B79C7-4BF1-419C-8E52-4FD96F981872}" destId="{B0145922-9C4F-4BFB-8C76-96EEFD1742CA}" srcOrd="1" destOrd="0" presId="urn:microsoft.com/office/officeart/2005/8/layout/bProcess3"/>
    <dgm:cxn modelId="{E6D8D807-021A-4731-B7CE-B23A9D0E6577}" type="presOf" srcId="{A3AD3EF8-24F0-4CE0-9292-058215FD6CF8}" destId="{EC4E0A36-DA6C-4038-885D-8FCF2AE23FAE}" srcOrd="0" destOrd="0" presId="urn:microsoft.com/office/officeart/2005/8/layout/bProcess3"/>
    <dgm:cxn modelId="{EF635B0A-19EC-42F9-9BF9-8C4B22FA059D}" srcId="{48E70053-25E4-44C3-A6D6-6098277C10FA}" destId="{547E5C45-B2CF-4529-9825-03CF3259CA83}" srcOrd="7" destOrd="0" parTransId="{96384A8D-2259-4FE2-8996-8EAA845F668A}" sibTransId="{22A24119-F348-4A77-A2F3-C13413CF14F0}"/>
    <dgm:cxn modelId="{84F1F70C-76CD-40D2-AFE0-810CEE8659F3}" type="presOf" srcId="{7EC3E4EF-945B-40BB-AF51-4095421F380C}" destId="{8261BE87-9E5B-47B4-A182-5D8FCAD9555A}" srcOrd="0" destOrd="0" presId="urn:microsoft.com/office/officeart/2005/8/layout/bProcess3"/>
    <dgm:cxn modelId="{D03E6120-EDC5-4C46-ABFE-CD080BFA0FBB}" type="presOf" srcId="{7EC3E4EF-945B-40BB-AF51-4095421F380C}" destId="{DF200B1C-81AD-47C0-9177-0FC735C23B9C}" srcOrd="1" destOrd="0" presId="urn:microsoft.com/office/officeart/2005/8/layout/bProcess3"/>
    <dgm:cxn modelId="{69F7FA39-9C59-48F4-A6C9-168D5C6E2CA9}" type="presOf" srcId="{D113EE3B-5E2B-4288-AA05-122A4E299CBF}" destId="{4F6888F1-0A10-46A8-9118-C81EA64B4DA3}" srcOrd="0" destOrd="0" presId="urn:microsoft.com/office/officeart/2005/8/layout/bProcess3"/>
    <dgm:cxn modelId="{4328E45E-AABC-4B04-B5DE-D6C317EE5753}" srcId="{48E70053-25E4-44C3-A6D6-6098277C10FA}" destId="{BB871C09-97DC-4403-B488-A135ACED2AFB}" srcOrd="6" destOrd="0" parTransId="{21398B85-2C00-4376-B5E7-3E240C754E9D}" sibTransId="{7EC3E4EF-945B-40BB-AF51-4095421F380C}"/>
    <dgm:cxn modelId="{AE38FF47-B9B3-4975-8307-C24E5A54F235}" type="presOf" srcId="{796FFBAF-84D4-4E86-95F2-4A6F3499D03E}" destId="{3FA64EF0-3E7B-4683-AE9A-05B7603728D9}" srcOrd="1" destOrd="0" presId="urn:microsoft.com/office/officeart/2005/8/layout/bProcess3"/>
    <dgm:cxn modelId="{16BFDA4A-CBE7-4E8D-BEAD-AEC18570AB21}" type="presOf" srcId="{BAEAB72B-6CC4-43DE-A22B-B249F1DA2D3B}" destId="{73C328EF-6381-4F6C-839A-A4F45CDDF8C4}" srcOrd="0" destOrd="0" presId="urn:microsoft.com/office/officeart/2005/8/layout/bProcess3"/>
    <dgm:cxn modelId="{260D5F4F-F1A3-4093-A8FD-49BF19833802}" type="presOf" srcId="{AACBB2D2-9F8B-4F65-804B-672F85CF42EE}" destId="{FE372D11-6FCE-4C45-8A31-B18277AFC777}" srcOrd="0" destOrd="0" presId="urn:microsoft.com/office/officeart/2005/8/layout/bProcess3"/>
    <dgm:cxn modelId="{83218E51-BA75-454B-87A7-ABA22CEFA1C5}" type="presOf" srcId="{A2F9E793-F78A-4650-8AA2-660C2C2832A2}" destId="{EDC3F793-00EB-4ED0-967C-98C30E91D8F5}" srcOrd="0" destOrd="0" presId="urn:microsoft.com/office/officeart/2005/8/layout/bProcess3"/>
    <dgm:cxn modelId="{C6F0D174-097C-4184-B7C9-28D2F550841A}" srcId="{48E70053-25E4-44C3-A6D6-6098277C10FA}" destId="{C97FAD85-4938-4E1E-A4EE-D76CF5195CED}" srcOrd="0" destOrd="0" parTransId="{E72D2280-4687-4FFF-B149-05EED6D283CB}" sibTransId="{BAEAB72B-6CC4-43DE-A22B-B249F1DA2D3B}"/>
    <dgm:cxn modelId="{F2C25077-5028-4FFA-BAC8-8D6FA5C27152}" type="presOf" srcId="{FE176DF0-33A2-4029-A0F3-324BBE086740}" destId="{E0B84F84-EADB-4B2B-9CF1-C18E99B8BD2C}" srcOrd="1" destOrd="0" presId="urn:microsoft.com/office/officeart/2005/8/layout/bProcess3"/>
    <dgm:cxn modelId="{9ABF1E84-8679-4926-98A2-106B9BA2D17E}" srcId="{48E70053-25E4-44C3-A6D6-6098277C10FA}" destId="{C339F3E7-BB51-4DD0-BC84-1D20DE7B5F9B}" srcOrd="5" destOrd="0" parTransId="{9151CB2D-86C5-48B6-89AF-3C4C81BE8A76}" sibTransId="{A71B79C7-4BF1-419C-8E52-4FD96F981872}"/>
    <dgm:cxn modelId="{A5E8418F-9C12-4598-802D-D0DD14D11A46}" type="presOf" srcId="{825E0764-8BE6-4570-82F2-1EFAF0ABB195}" destId="{A7B613D4-AA49-40C8-8793-BDE2BEC0BDDF}" srcOrd="1" destOrd="0" presId="urn:microsoft.com/office/officeart/2005/8/layout/bProcess3"/>
    <dgm:cxn modelId="{386C68A5-6506-4797-8C87-F8FF06EA47C8}" type="presOf" srcId="{547E5C45-B2CF-4529-9825-03CF3259CA83}" destId="{0F713507-8FF6-43D3-B9BB-CC2C7B6111B9}" srcOrd="0" destOrd="0" presId="urn:microsoft.com/office/officeart/2005/8/layout/bProcess3"/>
    <dgm:cxn modelId="{06173AAC-A6A6-4A2A-82AA-6829DD8565F3}" type="presOf" srcId="{48E70053-25E4-44C3-A6D6-6098277C10FA}" destId="{12EAF050-831A-4CAA-9F1E-D3B4CCF26EA7}" srcOrd="0" destOrd="0" presId="urn:microsoft.com/office/officeart/2005/8/layout/bProcess3"/>
    <dgm:cxn modelId="{A7759AB3-0E6A-450B-8AEE-1A700D38EB92}" type="presOf" srcId="{BB871C09-97DC-4403-B488-A135ACED2AFB}" destId="{31058312-FBD1-4FCA-94B9-0771CAD93A67}" srcOrd="0" destOrd="0" presId="urn:microsoft.com/office/officeart/2005/8/layout/bProcess3"/>
    <dgm:cxn modelId="{C439A5B7-E068-4969-B72C-A41D9632E36A}" type="presOf" srcId="{796FFBAF-84D4-4E86-95F2-4A6F3499D03E}" destId="{1553D716-64FF-43C8-9E00-FC423C3E5379}" srcOrd="0" destOrd="0" presId="urn:microsoft.com/office/officeart/2005/8/layout/bProcess3"/>
    <dgm:cxn modelId="{22B550B8-C4FB-4E7C-9941-D716FF3D4FA7}" type="presOf" srcId="{FE176DF0-33A2-4029-A0F3-324BBE086740}" destId="{70DCFCDA-09A5-4825-85CA-892D6A21189C}" srcOrd="0" destOrd="0" presId="urn:microsoft.com/office/officeart/2005/8/layout/bProcess3"/>
    <dgm:cxn modelId="{C0D5E5BB-7CEE-41DE-B31D-7AC404F92307}" type="presOf" srcId="{825E0764-8BE6-4570-82F2-1EFAF0ABB195}" destId="{4BF0F15F-423E-4776-B9AA-1F9EC8E313A3}" srcOrd="0" destOrd="0" presId="urn:microsoft.com/office/officeart/2005/8/layout/bProcess3"/>
    <dgm:cxn modelId="{7A81DFC2-B8D6-4313-BABB-E64C031AAC4D}" type="presOf" srcId="{C97FAD85-4938-4E1E-A4EE-D76CF5195CED}" destId="{9193A509-6EDB-4128-839B-363A1A66FAE4}" srcOrd="0" destOrd="0" presId="urn:microsoft.com/office/officeart/2005/8/layout/bProcess3"/>
    <dgm:cxn modelId="{D29567C7-FF94-45AB-AF90-B55395213557}" type="presOf" srcId="{BAEAB72B-6CC4-43DE-A22B-B249F1DA2D3B}" destId="{668ED660-D50E-40D4-B343-C3384D561E28}" srcOrd="1" destOrd="0" presId="urn:microsoft.com/office/officeart/2005/8/layout/bProcess3"/>
    <dgm:cxn modelId="{B4A65ACB-8451-4E3C-8F80-C673C35773D4}" type="presOf" srcId="{8FA5BD79-6F19-47D6-9708-60FA3790D5DC}" destId="{F5D0547F-65DA-48CE-A5CB-464F014CB271}" srcOrd="0" destOrd="0" presId="urn:microsoft.com/office/officeart/2005/8/layout/bProcess3"/>
    <dgm:cxn modelId="{7E2392DC-348C-494A-A4D4-55A4B3559C53}" srcId="{48E70053-25E4-44C3-A6D6-6098277C10FA}" destId="{A2F9E793-F78A-4650-8AA2-660C2C2832A2}" srcOrd="3" destOrd="0" parTransId="{79AC545C-113E-4477-B63A-4DAB0B4614B8}" sibTransId="{825E0764-8BE6-4570-82F2-1EFAF0ABB195}"/>
    <dgm:cxn modelId="{1F189FE9-177C-41C9-A931-3E1C4464941C}" srcId="{48E70053-25E4-44C3-A6D6-6098277C10FA}" destId="{D113EE3B-5E2B-4288-AA05-122A4E299CBF}" srcOrd="4" destOrd="0" parTransId="{B047B7E4-D35E-4A7A-9564-F94F1CE0F416}" sibTransId="{FE176DF0-33A2-4029-A0F3-324BBE086740}"/>
    <dgm:cxn modelId="{F211AAEB-5E68-41E9-8F4F-AEDB83DF49C8}" srcId="{48E70053-25E4-44C3-A6D6-6098277C10FA}" destId="{AACBB2D2-9F8B-4F65-804B-672F85CF42EE}" srcOrd="2" destOrd="0" parTransId="{AED13376-B5C5-4BC8-AC11-8AB67912BCCB}" sibTransId="{796FFBAF-84D4-4E86-95F2-4A6F3499D03E}"/>
    <dgm:cxn modelId="{A4CE86F5-40B0-418E-9100-FE35D13207F6}" type="presOf" srcId="{A71B79C7-4BF1-419C-8E52-4FD96F981872}" destId="{A37C9CE0-D34B-4071-B33C-563F8FF2850E}" srcOrd="0" destOrd="0" presId="urn:microsoft.com/office/officeart/2005/8/layout/bProcess3"/>
    <dgm:cxn modelId="{3C55E4F9-2963-424A-93D9-814FAFA58184}" type="presOf" srcId="{8FA5BD79-6F19-47D6-9708-60FA3790D5DC}" destId="{E167F78C-BC09-414E-B35B-B06D68B1C4EA}" srcOrd="1" destOrd="0" presId="urn:microsoft.com/office/officeart/2005/8/layout/bProcess3"/>
    <dgm:cxn modelId="{2468B3FE-55C5-4BB3-B25D-59806A4ED4AF}" type="presOf" srcId="{C339F3E7-BB51-4DD0-BC84-1D20DE7B5F9B}" destId="{6E676EF0-AEF4-4A6D-86A4-6494046D72A6}" srcOrd="0" destOrd="0" presId="urn:microsoft.com/office/officeart/2005/8/layout/bProcess3"/>
    <dgm:cxn modelId="{792BAF1E-CD61-4D5C-8D27-CE9B79D8E55C}" type="presParOf" srcId="{12EAF050-831A-4CAA-9F1E-D3B4CCF26EA7}" destId="{9193A509-6EDB-4128-839B-363A1A66FAE4}" srcOrd="0" destOrd="0" presId="urn:microsoft.com/office/officeart/2005/8/layout/bProcess3"/>
    <dgm:cxn modelId="{6CF9D0A2-91D2-447D-8CD7-8A97D259F1AB}" type="presParOf" srcId="{12EAF050-831A-4CAA-9F1E-D3B4CCF26EA7}" destId="{73C328EF-6381-4F6C-839A-A4F45CDDF8C4}" srcOrd="1" destOrd="0" presId="urn:microsoft.com/office/officeart/2005/8/layout/bProcess3"/>
    <dgm:cxn modelId="{C7F0A9B0-A776-4529-AE6E-90221F043553}" type="presParOf" srcId="{73C328EF-6381-4F6C-839A-A4F45CDDF8C4}" destId="{668ED660-D50E-40D4-B343-C3384D561E28}" srcOrd="0" destOrd="0" presId="urn:microsoft.com/office/officeart/2005/8/layout/bProcess3"/>
    <dgm:cxn modelId="{EDAEE853-5248-4895-AE86-2AA06E7AB058}" type="presParOf" srcId="{12EAF050-831A-4CAA-9F1E-D3B4CCF26EA7}" destId="{EC4E0A36-DA6C-4038-885D-8FCF2AE23FAE}" srcOrd="2" destOrd="0" presId="urn:microsoft.com/office/officeart/2005/8/layout/bProcess3"/>
    <dgm:cxn modelId="{1A42DC4B-BA3B-4C04-92BD-DE2B4AEFC4A3}" type="presParOf" srcId="{12EAF050-831A-4CAA-9F1E-D3B4CCF26EA7}" destId="{F5D0547F-65DA-48CE-A5CB-464F014CB271}" srcOrd="3" destOrd="0" presId="urn:microsoft.com/office/officeart/2005/8/layout/bProcess3"/>
    <dgm:cxn modelId="{E035EFED-8DC0-494F-B95C-07A3569636F5}" type="presParOf" srcId="{F5D0547F-65DA-48CE-A5CB-464F014CB271}" destId="{E167F78C-BC09-414E-B35B-B06D68B1C4EA}" srcOrd="0" destOrd="0" presId="urn:microsoft.com/office/officeart/2005/8/layout/bProcess3"/>
    <dgm:cxn modelId="{37E31C2E-39F5-4B88-85C6-2F01497F9C22}" type="presParOf" srcId="{12EAF050-831A-4CAA-9F1E-D3B4CCF26EA7}" destId="{FE372D11-6FCE-4C45-8A31-B18277AFC777}" srcOrd="4" destOrd="0" presId="urn:microsoft.com/office/officeart/2005/8/layout/bProcess3"/>
    <dgm:cxn modelId="{E3CCBF8A-7801-4D83-AAFC-4FB4BBD3DB5F}" type="presParOf" srcId="{12EAF050-831A-4CAA-9F1E-D3B4CCF26EA7}" destId="{1553D716-64FF-43C8-9E00-FC423C3E5379}" srcOrd="5" destOrd="0" presId="urn:microsoft.com/office/officeart/2005/8/layout/bProcess3"/>
    <dgm:cxn modelId="{75F721E7-557B-41B8-9C3B-B13F288F1417}" type="presParOf" srcId="{1553D716-64FF-43C8-9E00-FC423C3E5379}" destId="{3FA64EF0-3E7B-4683-AE9A-05B7603728D9}" srcOrd="0" destOrd="0" presId="urn:microsoft.com/office/officeart/2005/8/layout/bProcess3"/>
    <dgm:cxn modelId="{416EFC3F-BA68-4F8C-AC5A-370B1F52C334}" type="presParOf" srcId="{12EAF050-831A-4CAA-9F1E-D3B4CCF26EA7}" destId="{EDC3F793-00EB-4ED0-967C-98C30E91D8F5}" srcOrd="6" destOrd="0" presId="urn:microsoft.com/office/officeart/2005/8/layout/bProcess3"/>
    <dgm:cxn modelId="{3181F075-A5ED-4F5E-B2DC-B7CFD369A502}" type="presParOf" srcId="{12EAF050-831A-4CAA-9F1E-D3B4CCF26EA7}" destId="{4BF0F15F-423E-4776-B9AA-1F9EC8E313A3}" srcOrd="7" destOrd="0" presId="urn:microsoft.com/office/officeart/2005/8/layout/bProcess3"/>
    <dgm:cxn modelId="{6FEB6497-53E8-4F5F-BFEC-D15B0014EE6E}" type="presParOf" srcId="{4BF0F15F-423E-4776-B9AA-1F9EC8E313A3}" destId="{A7B613D4-AA49-40C8-8793-BDE2BEC0BDDF}" srcOrd="0" destOrd="0" presId="urn:microsoft.com/office/officeart/2005/8/layout/bProcess3"/>
    <dgm:cxn modelId="{358017A8-3225-499F-A7F2-8CEDD5B228DE}" type="presParOf" srcId="{12EAF050-831A-4CAA-9F1E-D3B4CCF26EA7}" destId="{4F6888F1-0A10-46A8-9118-C81EA64B4DA3}" srcOrd="8" destOrd="0" presId="urn:microsoft.com/office/officeart/2005/8/layout/bProcess3"/>
    <dgm:cxn modelId="{5A24805F-E309-4739-B934-D2FE0ECEBA33}" type="presParOf" srcId="{12EAF050-831A-4CAA-9F1E-D3B4CCF26EA7}" destId="{70DCFCDA-09A5-4825-85CA-892D6A21189C}" srcOrd="9" destOrd="0" presId="urn:microsoft.com/office/officeart/2005/8/layout/bProcess3"/>
    <dgm:cxn modelId="{8A630205-A904-4858-BE76-5AB2EEB8791B}" type="presParOf" srcId="{70DCFCDA-09A5-4825-85CA-892D6A21189C}" destId="{E0B84F84-EADB-4B2B-9CF1-C18E99B8BD2C}" srcOrd="0" destOrd="0" presId="urn:microsoft.com/office/officeart/2005/8/layout/bProcess3"/>
    <dgm:cxn modelId="{77A611E4-6EC8-4BAC-8CDC-C3E94B1A7AA5}" type="presParOf" srcId="{12EAF050-831A-4CAA-9F1E-D3B4CCF26EA7}" destId="{6E676EF0-AEF4-4A6D-86A4-6494046D72A6}" srcOrd="10" destOrd="0" presId="urn:microsoft.com/office/officeart/2005/8/layout/bProcess3"/>
    <dgm:cxn modelId="{72A78B67-EE52-4BB9-8375-AD309F6F4BAD}" type="presParOf" srcId="{12EAF050-831A-4CAA-9F1E-D3B4CCF26EA7}" destId="{A37C9CE0-D34B-4071-B33C-563F8FF2850E}" srcOrd="11" destOrd="0" presId="urn:microsoft.com/office/officeart/2005/8/layout/bProcess3"/>
    <dgm:cxn modelId="{350B5C56-9CC8-4351-AFB3-FD0E82CBFA5D}" type="presParOf" srcId="{A37C9CE0-D34B-4071-B33C-563F8FF2850E}" destId="{B0145922-9C4F-4BFB-8C76-96EEFD1742CA}" srcOrd="0" destOrd="0" presId="urn:microsoft.com/office/officeart/2005/8/layout/bProcess3"/>
    <dgm:cxn modelId="{13823FD7-6A33-4853-B3FE-D65D248D35B3}" type="presParOf" srcId="{12EAF050-831A-4CAA-9F1E-D3B4CCF26EA7}" destId="{31058312-FBD1-4FCA-94B9-0771CAD93A67}" srcOrd="12" destOrd="0" presId="urn:microsoft.com/office/officeart/2005/8/layout/bProcess3"/>
    <dgm:cxn modelId="{D4C5ABB5-FE3C-4CD9-904B-216FCB82D0DA}" type="presParOf" srcId="{12EAF050-831A-4CAA-9F1E-D3B4CCF26EA7}" destId="{8261BE87-9E5B-47B4-A182-5D8FCAD9555A}" srcOrd="13" destOrd="0" presId="urn:microsoft.com/office/officeart/2005/8/layout/bProcess3"/>
    <dgm:cxn modelId="{B4EE9564-661B-4017-97EE-D0C3B06D8850}" type="presParOf" srcId="{8261BE87-9E5B-47B4-A182-5D8FCAD9555A}" destId="{DF200B1C-81AD-47C0-9177-0FC735C23B9C}" srcOrd="0" destOrd="0" presId="urn:microsoft.com/office/officeart/2005/8/layout/bProcess3"/>
    <dgm:cxn modelId="{5810C99A-07EA-4575-8F30-1D5B4DF8E33D}" type="presParOf" srcId="{12EAF050-831A-4CAA-9F1E-D3B4CCF26EA7}" destId="{0F713507-8FF6-43D3-B9BB-CC2C7B6111B9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524ED-484B-42B3-BBC6-454686834338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CB131E3-0472-474F-9E6C-62A2056D4C0A}">
      <dgm:prSet phldrT="[Текст]" custT="1"/>
      <dgm:spPr/>
      <dgm:t>
        <a:bodyPr/>
        <a:lstStyle/>
        <a:p>
          <a:r>
            <a:rPr lang="ru-RU" sz="1800" dirty="0"/>
            <a:t>Среда, формирующая поисково-активное поведение</a:t>
          </a:r>
        </a:p>
      </dgm:t>
    </dgm:pt>
    <dgm:pt modelId="{3CB1D6BF-4F4B-449E-8FE1-3B2F0FC0E3B0}" type="parTrans" cxnId="{0798A300-CF48-4C2B-98DA-3C28B3AEE1EE}">
      <dgm:prSet/>
      <dgm:spPr/>
      <dgm:t>
        <a:bodyPr/>
        <a:lstStyle/>
        <a:p>
          <a:endParaRPr lang="ru-RU" sz="1800"/>
        </a:p>
      </dgm:t>
    </dgm:pt>
    <dgm:pt modelId="{C81471A3-1CB5-44EB-85EB-763A9CF0D62B}" type="sibTrans" cxnId="{0798A300-CF48-4C2B-98DA-3C28B3AEE1EE}">
      <dgm:prSet/>
      <dgm:spPr/>
      <dgm:t>
        <a:bodyPr/>
        <a:lstStyle/>
        <a:p>
          <a:endParaRPr lang="ru-RU" sz="1800"/>
        </a:p>
      </dgm:t>
    </dgm:pt>
    <dgm:pt modelId="{AA36CC65-550D-4D4E-BD17-F80005F4EE38}">
      <dgm:prSet phldrT="[Текст]" custT="1"/>
      <dgm:spPr/>
      <dgm:t>
        <a:bodyPr/>
        <a:lstStyle/>
        <a:p>
          <a:r>
            <a:rPr lang="ru-RU" sz="1800" dirty="0"/>
            <a:t>Развитие способности к рефлексии</a:t>
          </a:r>
        </a:p>
      </dgm:t>
    </dgm:pt>
    <dgm:pt modelId="{142D4EC9-4743-4A9C-8C9E-5D06BF75A14D}" type="parTrans" cxnId="{0A47DD44-BB33-4409-AFE2-ED55B9351EE6}">
      <dgm:prSet/>
      <dgm:spPr/>
      <dgm:t>
        <a:bodyPr/>
        <a:lstStyle/>
        <a:p>
          <a:endParaRPr lang="ru-RU" sz="1800"/>
        </a:p>
      </dgm:t>
    </dgm:pt>
    <dgm:pt modelId="{D5729BB4-31CE-4AF0-9B79-C002FFB5BEDC}" type="sibTrans" cxnId="{0A47DD44-BB33-4409-AFE2-ED55B9351EE6}">
      <dgm:prSet/>
      <dgm:spPr/>
      <dgm:t>
        <a:bodyPr/>
        <a:lstStyle/>
        <a:p>
          <a:endParaRPr lang="ru-RU" sz="1800"/>
        </a:p>
      </dgm:t>
    </dgm:pt>
    <dgm:pt modelId="{34E599BC-213A-4D0D-AA76-DB3C29BD5DE0}">
      <dgm:prSet phldrT="[Текст]" custT="1"/>
      <dgm:spPr/>
      <dgm:t>
        <a:bodyPr/>
        <a:lstStyle/>
        <a:p>
          <a:r>
            <a:rPr lang="ru-RU" sz="1800" dirty="0"/>
            <a:t>Учет специфики функционирования психических процессов</a:t>
          </a:r>
        </a:p>
      </dgm:t>
    </dgm:pt>
    <dgm:pt modelId="{F9645911-73E5-4FAC-943A-16136CD7C5B9}" type="parTrans" cxnId="{DA13BC66-8774-4A27-8754-ED0098C0D441}">
      <dgm:prSet/>
      <dgm:spPr/>
      <dgm:t>
        <a:bodyPr/>
        <a:lstStyle/>
        <a:p>
          <a:endParaRPr lang="ru-RU" sz="1800"/>
        </a:p>
      </dgm:t>
    </dgm:pt>
    <dgm:pt modelId="{8BC8E8A6-4BD7-4632-886C-1D4078F508F9}" type="sibTrans" cxnId="{DA13BC66-8774-4A27-8754-ED0098C0D441}">
      <dgm:prSet/>
      <dgm:spPr/>
      <dgm:t>
        <a:bodyPr/>
        <a:lstStyle/>
        <a:p>
          <a:endParaRPr lang="ru-RU" sz="1800"/>
        </a:p>
      </dgm:t>
    </dgm:pt>
    <dgm:pt modelId="{D0149687-0E65-4F30-A30E-0093F0AD1FE3}">
      <dgm:prSet phldrT="[Текст]" custT="1"/>
      <dgm:spPr/>
      <dgm:t>
        <a:bodyPr/>
        <a:lstStyle/>
        <a:p>
          <a:r>
            <a:rPr lang="ru-RU" sz="1800" dirty="0"/>
            <a:t>Придание смысла</a:t>
          </a:r>
        </a:p>
      </dgm:t>
    </dgm:pt>
    <dgm:pt modelId="{4B488601-7DBB-4CB8-B137-EAFCFDE35178}" type="parTrans" cxnId="{685E53EF-C8AD-4D6C-8C03-0910A2AF02B2}">
      <dgm:prSet/>
      <dgm:spPr/>
      <dgm:t>
        <a:bodyPr/>
        <a:lstStyle/>
        <a:p>
          <a:endParaRPr lang="ru-RU" sz="1800"/>
        </a:p>
      </dgm:t>
    </dgm:pt>
    <dgm:pt modelId="{DE2A99C7-17A4-4EF9-8277-C45B14AB3608}" type="sibTrans" cxnId="{685E53EF-C8AD-4D6C-8C03-0910A2AF02B2}">
      <dgm:prSet/>
      <dgm:spPr/>
      <dgm:t>
        <a:bodyPr/>
        <a:lstStyle/>
        <a:p>
          <a:endParaRPr lang="ru-RU" sz="1800"/>
        </a:p>
      </dgm:t>
    </dgm:pt>
    <dgm:pt modelId="{1F661D13-0DD3-40C2-8A96-058A519052FC}">
      <dgm:prSet phldrT="[Текст]" custT="1"/>
      <dgm:spPr/>
      <dgm:t>
        <a:bodyPr/>
        <a:lstStyle/>
        <a:p>
          <a:r>
            <a:rPr lang="ru-RU" sz="1800" dirty="0"/>
            <a:t>Развитие коммуникативных способностей</a:t>
          </a:r>
        </a:p>
      </dgm:t>
    </dgm:pt>
    <dgm:pt modelId="{7DE39881-2981-4576-8C81-9C6C366259DD}" type="parTrans" cxnId="{BB6002A0-F4A2-447E-9736-B7A1671C55B0}">
      <dgm:prSet/>
      <dgm:spPr/>
      <dgm:t>
        <a:bodyPr/>
        <a:lstStyle/>
        <a:p>
          <a:endParaRPr lang="ru-RU"/>
        </a:p>
      </dgm:t>
    </dgm:pt>
    <dgm:pt modelId="{ACD49D49-E295-4E12-8154-A3C2ADAE2C2D}" type="sibTrans" cxnId="{BB6002A0-F4A2-447E-9736-B7A1671C55B0}">
      <dgm:prSet/>
      <dgm:spPr/>
      <dgm:t>
        <a:bodyPr/>
        <a:lstStyle/>
        <a:p>
          <a:endParaRPr lang="ru-RU"/>
        </a:p>
      </dgm:t>
    </dgm:pt>
    <dgm:pt modelId="{DDEFF0CF-50A2-47FF-8CFC-4E61613C9E2F}" type="pres">
      <dgm:prSet presAssocID="{566524ED-484B-42B3-BBC6-454686834338}" presName="diagram" presStyleCnt="0">
        <dgm:presLayoutVars>
          <dgm:dir/>
          <dgm:resizeHandles val="exact"/>
        </dgm:presLayoutVars>
      </dgm:prSet>
      <dgm:spPr/>
    </dgm:pt>
    <dgm:pt modelId="{5AC74CB7-C634-4CA2-8130-7020D40E54D6}" type="pres">
      <dgm:prSet presAssocID="{DCB131E3-0472-474F-9E6C-62A2056D4C0A}" presName="node" presStyleLbl="node1" presStyleIdx="0" presStyleCnt="5">
        <dgm:presLayoutVars>
          <dgm:bulletEnabled val="1"/>
        </dgm:presLayoutVars>
      </dgm:prSet>
      <dgm:spPr/>
    </dgm:pt>
    <dgm:pt modelId="{EFD01082-630B-4181-9753-F113ACE7DB80}" type="pres">
      <dgm:prSet presAssocID="{C81471A3-1CB5-44EB-85EB-763A9CF0D62B}" presName="sibTrans" presStyleCnt="0"/>
      <dgm:spPr/>
    </dgm:pt>
    <dgm:pt modelId="{9BAAC4A6-E6F0-427A-A359-96CAB7978051}" type="pres">
      <dgm:prSet presAssocID="{AA36CC65-550D-4D4E-BD17-F80005F4EE38}" presName="node" presStyleLbl="node1" presStyleIdx="1" presStyleCnt="5">
        <dgm:presLayoutVars>
          <dgm:bulletEnabled val="1"/>
        </dgm:presLayoutVars>
      </dgm:prSet>
      <dgm:spPr/>
    </dgm:pt>
    <dgm:pt modelId="{CCF17D52-8FC3-495E-A25E-608368F5541F}" type="pres">
      <dgm:prSet presAssocID="{D5729BB4-31CE-4AF0-9B79-C002FFB5BEDC}" presName="sibTrans" presStyleCnt="0"/>
      <dgm:spPr/>
    </dgm:pt>
    <dgm:pt modelId="{1DC61D97-A6C0-4B07-841F-B304A73F44CD}" type="pres">
      <dgm:prSet presAssocID="{1F661D13-0DD3-40C2-8A96-058A519052FC}" presName="node" presStyleLbl="node1" presStyleIdx="2" presStyleCnt="5">
        <dgm:presLayoutVars>
          <dgm:bulletEnabled val="1"/>
        </dgm:presLayoutVars>
      </dgm:prSet>
      <dgm:spPr/>
    </dgm:pt>
    <dgm:pt modelId="{66FA5BDA-708A-43C3-9A32-F3A097E79DA7}" type="pres">
      <dgm:prSet presAssocID="{ACD49D49-E295-4E12-8154-A3C2ADAE2C2D}" presName="sibTrans" presStyleCnt="0"/>
      <dgm:spPr/>
    </dgm:pt>
    <dgm:pt modelId="{2E27C0EA-B376-4FEE-91EE-961371771D11}" type="pres">
      <dgm:prSet presAssocID="{34E599BC-213A-4D0D-AA76-DB3C29BD5DE0}" presName="node" presStyleLbl="node1" presStyleIdx="3" presStyleCnt="5">
        <dgm:presLayoutVars>
          <dgm:bulletEnabled val="1"/>
        </dgm:presLayoutVars>
      </dgm:prSet>
      <dgm:spPr/>
    </dgm:pt>
    <dgm:pt modelId="{F283F047-16E2-49B5-BD1E-007685FB7BCD}" type="pres">
      <dgm:prSet presAssocID="{8BC8E8A6-4BD7-4632-886C-1D4078F508F9}" presName="sibTrans" presStyleCnt="0"/>
      <dgm:spPr/>
    </dgm:pt>
    <dgm:pt modelId="{026DA27B-E594-4759-AEFB-FB9FEAA50266}" type="pres">
      <dgm:prSet presAssocID="{D0149687-0E65-4F30-A30E-0093F0AD1FE3}" presName="node" presStyleLbl="node1" presStyleIdx="4" presStyleCnt="5">
        <dgm:presLayoutVars>
          <dgm:bulletEnabled val="1"/>
        </dgm:presLayoutVars>
      </dgm:prSet>
      <dgm:spPr/>
    </dgm:pt>
  </dgm:ptLst>
  <dgm:cxnLst>
    <dgm:cxn modelId="{0798A300-CF48-4C2B-98DA-3C28B3AEE1EE}" srcId="{566524ED-484B-42B3-BBC6-454686834338}" destId="{DCB131E3-0472-474F-9E6C-62A2056D4C0A}" srcOrd="0" destOrd="0" parTransId="{3CB1D6BF-4F4B-449E-8FE1-3B2F0FC0E3B0}" sibTransId="{C81471A3-1CB5-44EB-85EB-763A9CF0D62B}"/>
    <dgm:cxn modelId="{46998105-4ADF-41DF-8726-AB64925AE213}" type="presOf" srcId="{DCB131E3-0472-474F-9E6C-62A2056D4C0A}" destId="{5AC74CB7-C634-4CA2-8130-7020D40E54D6}" srcOrd="0" destOrd="0" presId="urn:microsoft.com/office/officeart/2005/8/layout/default"/>
    <dgm:cxn modelId="{3B1AB543-F6C5-4352-B982-7964C8E72A8A}" type="presOf" srcId="{1F661D13-0DD3-40C2-8A96-058A519052FC}" destId="{1DC61D97-A6C0-4B07-841F-B304A73F44CD}" srcOrd="0" destOrd="0" presId="urn:microsoft.com/office/officeart/2005/8/layout/default"/>
    <dgm:cxn modelId="{0A47DD44-BB33-4409-AFE2-ED55B9351EE6}" srcId="{566524ED-484B-42B3-BBC6-454686834338}" destId="{AA36CC65-550D-4D4E-BD17-F80005F4EE38}" srcOrd="1" destOrd="0" parTransId="{142D4EC9-4743-4A9C-8C9E-5D06BF75A14D}" sibTransId="{D5729BB4-31CE-4AF0-9B79-C002FFB5BEDC}"/>
    <dgm:cxn modelId="{DA13BC66-8774-4A27-8754-ED0098C0D441}" srcId="{566524ED-484B-42B3-BBC6-454686834338}" destId="{34E599BC-213A-4D0D-AA76-DB3C29BD5DE0}" srcOrd="3" destOrd="0" parTransId="{F9645911-73E5-4FAC-943A-16136CD7C5B9}" sibTransId="{8BC8E8A6-4BD7-4632-886C-1D4078F508F9}"/>
    <dgm:cxn modelId="{C336587D-DFEB-432F-92EF-71BFE59DB03A}" type="presOf" srcId="{D0149687-0E65-4F30-A30E-0093F0AD1FE3}" destId="{026DA27B-E594-4759-AEFB-FB9FEAA50266}" srcOrd="0" destOrd="0" presId="urn:microsoft.com/office/officeart/2005/8/layout/default"/>
    <dgm:cxn modelId="{BB6002A0-F4A2-447E-9736-B7A1671C55B0}" srcId="{566524ED-484B-42B3-BBC6-454686834338}" destId="{1F661D13-0DD3-40C2-8A96-058A519052FC}" srcOrd="2" destOrd="0" parTransId="{7DE39881-2981-4576-8C81-9C6C366259DD}" sibTransId="{ACD49D49-E295-4E12-8154-A3C2ADAE2C2D}"/>
    <dgm:cxn modelId="{A1327DBD-52D4-4D26-8000-D8A124DE19A4}" type="presOf" srcId="{AA36CC65-550D-4D4E-BD17-F80005F4EE38}" destId="{9BAAC4A6-E6F0-427A-A359-96CAB7978051}" srcOrd="0" destOrd="0" presId="urn:microsoft.com/office/officeart/2005/8/layout/default"/>
    <dgm:cxn modelId="{BE894AE1-9301-427B-80C1-544723F410A8}" type="presOf" srcId="{566524ED-484B-42B3-BBC6-454686834338}" destId="{DDEFF0CF-50A2-47FF-8CFC-4E61613C9E2F}" srcOrd="0" destOrd="0" presId="urn:microsoft.com/office/officeart/2005/8/layout/default"/>
    <dgm:cxn modelId="{685E53EF-C8AD-4D6C-8C03-0910A2AF02B2}" srcId="{566524ED-484B-42B3-BBC6-454686834338}" destId="{D0149687-0E65-4F30-A30E-0093F0AD1FE3}" srcOrd="4" destOrd="0" parTransId="{4B488601-7DBB-4CB8-B137-EAFCFDE35178}" sibTransId="{DE2A99C7-17A4-4EF9-8277-C45B14AB3608}"/>
    <dgm:cxn modelId="{963449FE-963C-4AF9-9A59-42BE346919B5}" type="presOf" srcId="{34E599BC-213A-4D0D-AA76-DB3C29BD5DE0}" destId="{2E27C0EA-B376-4FEE-91EE-961371771D11}" srcOrd="0" destOrd="0" presId="urn:microsoft.com/office/officeart/2005/8/layout/default"/>
    <dgm:cxn modelId="{34F6C031-C415-4474-B375-8B3B150B12A5}" type="presParOf" srcId="{DDEFF0CF-50A2-47FF-8CFC-4E61613C9E2F}" destId="{5AC74CB7-C634-4CA2-8130-7020D40E54D6}" srcOrd="0" destOrd="0" presId="urn:microsoft.com/office/officeart/2005/8/layout/default"/>
    <dgm:cxn modelId="{41D7454D-0F63-4FA7-B23A-C19817D0241B}" type="presParOf" srcId="{DDEFF0CF-50A2-47FF-8CFC-4E61613C9E2F}" destId="{EFD01082-630B-4181-9753-F113ACE7DB80}" srcOrd="1" destOrd="0" presId="urn:microsoft.com/office/officeart/2005/8/layout/default"/>
    <dgm:cxn modelId="{2A84FCBA-1D19-4B77-B23A-008CB425CD04}" type="presParOf" srcId="{DDEFF0CF-50A2-47FF-8CFC-4E61613C9E2F}" destId="{9BAAC4A6-E6F0-427A-A359-96CAB7978051}" srcOrd="2" destOrd="0" presId="urn:microsoft.com/office/officeart/2005/8/layout/default"/>
    <dgm:cxn modelId="{137A58C3-78EC-427F-8031-F056BC936164}" type="presParOf" srcId="{DDEFF0CF-50A2-47FF-8CFC-4E61613C9E2F}" destId="{CCF17D52-8FC3-495E-A25E-608368F5541F}" srcOrd="3" destOrd="0" presId="urn:microsoft.com/office/officeart/2005/8/layout/default"/>
    <dgm:cxn modelId="{CD375935-5580-4078-BB91-9A42250852CA}" type="presParOf" srcId="{DDEFF0CF-50A2-47FF-8CFC-4E61613C9E2F}" destId="{1DC61D97-A6C0-4B07-841F-B304A73F44CD}" srcOrd="4" destOrd="0" presId="urn:microsoft.com/office/officeart/2005/8/layout/default"/>
    <dgm:cxn modelId="{018A06D1-C735-4BDB-959E-08CF6CD994A1}" type="presParOf" srcId="{DDEFF0CF-50A2-47FF-8CFC-4E61613C9E2F}" destId="{66FA5BDA-708A-43C3-9A32-F3A097E79DA7}" srcOrd="5" destOrd="0" presId="urn:microsoft.com/office/officeart/2005/8/layout/default"/>
    <dgm:cxn modelId="{EB3B6C23-742A-4025-AF7F-5E0B74B5CD6C}" type="presParOf" srcId="{DDEFF0CF-50A2-47FF-8CFC-4E61613C9E2F}" destId="{2E27C0EA-B376-4FEE-91EE-961371771D11}" srcOrd="6" destOrd="0" presId="urn:microsoft.com/office/officeart/2005/8/layout/default"/>
    <dgm:cxn modelId="{322F0DA8-8C65-40EB-9350-014364B2235D}" type="presParOf" srcId="{DDEFF0CF-50A2-47FF-8CFC-4E61613C9E2F}" destId="{F283F047-16E2-49B5-BD1E-007685FB7BCD}" srcOrd="7" destOrd="0" presId="urn:microsoft.com/office/officeart/2005/8/layout/default"/>
    <dgm:cxn modelId="{00FF5236-6D3B-439A-B453-8426DA7E640F}" type="presParOf" srcId="{DDEFF0CF-50A2-47FF-8CFC-4E61613C9E2F}" destId="{026DA27B-E594-4759-AEFB-FB9FEAA5026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2D468-6A4D-4559-84BB-32F23A1F845A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B9458B-3B8B-4DDE-AC17-B2E70444D082}">
      <dgm:prSet phldrT="[Текст]" custT="1"/>
      <dgm:spPr/>
      <dgm:t>
        <a:bodyPr/>
        <a:lstStyle/>
        <a:p>
          <a:r>
            <a:rPr lang="ru-RU" sz="1800" dirty="0"/>
            <a:t>1. Я расскажу, а ты слушай</a:t>
          </a:r>
        </a:p>
      </dgm:t>
    </dgm:pt>
    <dgm:pt modelId="{377F0D4E-A6B9-4DFC-8B10-A1BE685EBC22}" type="parTrans" cxnId="{B648D7B5-41FC-4B71-A2FF-2B581B48537B}">
      <dgm:prSet/>
      <dgm:spPr/>
      <dgm:t>
        <a:bodyPr/>
        <a:lstStyle/>
        <a:p>
          <a:endParaRPr lang="ru-RU" sz="1800"/>
        </a:p>
      </dgm:t>
    </dgm:pt>
    <dgm:pt modelId="{A9481F85-D334-4BAE-B085-548661AF7CCC}" type="sibTrans" cxnId="{B648D7B5-41FC-4B71-A2FF-2B581B48537B}">
      <dgm:prSet custT="1"/>
      <dgm:spPr/>
      <dgm:t>
        <a:bodyPr/>
        <a:lstStyle/>
        <a:p>
          <a:endParaRPr lang="ru-RU" sz="1800"/>
        </a:p>
      </dgm:t>
    </dgm:pt>
    <dgm:pt modelId="{57CD84F5-997A-41A7-A271-66DCF2D4C854}">
      <dgm:prSet phldrT="[Текст]" custT="1"/>
      <dgm:spPr/>
      <dgm:t>
        <a:bodyPr/>
        <a:lstStyle/>
        <a:p>
          <a:r>
            <a:rPr lang="ru-RU" sz="1800" dirty="0"/>
            <a:t>2. Я покажу, а ты смотри</a:t>
          </a:r>
        </a:p>
      </dgm:t>
    </dgm:pt>
    <dgm:pt modelId="{CC9BFCE5-E537-486E-9FAB-D88221F2AF47}" type="parTrans" cxnId="{03A249DD-80A0-43DA-A76C-E0865ACAA3F1}">
      <dgm:prSet/>
      <dgm:spPr/>
      <dgm:t>
        <a:bodyPr/>
        <a:lstStyle/>
        <a:p>
          <a:endParaRPr lang="ru-RU" sz="1800"/>
        </a:p>
      </dgm:t>
    </dgm:pt>
    <dgm:pt modelId="{BCA0457B-D399-4986-9A27-FDE087413613}" type="sibTrans" cxnId="{03A249DD-80A0-43DA-A76C-E0865ACAA3F1}">
      <dgm:prSet custT="1"/>
      <dgm:spPr/>
      <dgm:t>
        <a:bodyPr/>
        <a:lstStyle/>
        <a:p>
          <a:endParaRPr lang="ru-RU" sz="1800"/>
        </a:p>
      </dgm:t>
    </dgm:pt>
    <dgm:pt modelId="{121D0E16-8FB1-4515-962C-B37E75CD52DD}">
      <dgm:prSet phldrT="[Текст]" custT="1"/>
      <dgm:spPr/>
      <dgm:t>
        <a:bodyPr/>
        <a:lstStyle/>
        <a:p>
          <a:r>
            <a:rPr lang="ru-RU" sz="1800" dirty="0"/>
            <a:t>3. Делаем вместе</a:t>
          </a:r>
        </a:p>
      </dgm:t>
    </dgm:pt>
    <dgm:pt modelId="{09CA94E9-7B8F-4314-9ABD-FF851E3FBD24}" type="parTrans" cxnId="{6F655859-6A17-44A3-81DA-A23F49F6502E}">
      <dgm:prSet/>
      <dgm:spPr/>
      <dgm:t>
        <a:bodyPr/>
        <a:lstStyle/>
        <a:p>
          <a:endParaRPr lang="ru-RU" sz="1800"/>
        </a:p>
      </dgm:t>
    </dgm:pt>
    <dgm:pt modelId="{3D509F2C-0B68-4411-84A1-F3569F1095BC}" type="sibTrans" cxnId="{6F655859-6A17-44A3-81DA-A23F49F6502E}">
      <dgm:prSet custT="1"/>
      <dgm:spPr/>
      <dgm:t>
        <a:bodyPr/>
        <a:lstStyle/>
        <a:p>
          <a:endParaRPr lang="ru-RU" sz="1800"/>
        </a:p>
      </dgm:t>
    </dgm:pt>
    <dgm:pt modelId="{D14F8D38-B12B-47F4-B85B-96040B8AF501}">
      <dgm:prSet phldrT="[Текст]" custT="1"/>
      <dgm:spPr/>
      <dgm:t>
        <a:bodyPr/>
        <a:lstStyle/>
        <a:p>
          <a:r>
            <a:rPr lang="ru-RU" sz="1800" dirty="0"/>
            <a:t>4. Ты делай, а я помогу</a:t>
          </a:r>
        </a:p>
      </dgm:t>
    </dgm:pt>
    <dgm:pt modelId="{BFE99CE4-2DBB-465A-B09B-868CA03D1C12}" type="parTrans" cxnId="{F4AD8632-EA9E-4B59-83C1-D823FAF7BCD6}">
      <dgm:prSet/>
      <dgm:spPr/>
      <dgm:t>
        <a:bodyPr/>
        <a:lstStyle/>
        <a:p>
          <a:endParaRPr lang="ru-RU" sz="1800"/>
        </a:p>
      </dgm:t>
    </dgm:pt>
    <dgm:pt modelId="{2D75C2EC-0DC3-46F5-8AE4-1CF7E28C1E55}" type="sibTrans" cxnId="{F4AD8632-EA9E-4B59-83C1-D823FAF7BCD6}">
      <dgm:prSet custT="1"/>
      <dgm:spPr/>
      <dgm:t>
        <a:bodyPr/>
        <a:lstStyle/>
        <a:p>
          <a:endParaRPr lang="ru-RU" sz="1800"/>
        </a:p>
      </dgm:t>
    </dgm:pt>
    <dgm:pt modelId="{CBE73E97-2472-43AC-B82C-18FF64D973D2}">
      <dgm:prSet phldrT="[Текст]" custT="1"/>
      <dgm:spPr/>
      <dgm:t>
        <a:bodyPr/>
        <a:lstStyle/>
        <a:p>
          <a:r>
            <a:rPr lang="ru-RU" sz="1800" dirty="0"/>
            <a:t>5. Ты сделай, а потом расскажи мне</a:t>
          </a:r>
        </a:p>
      </dgm:t>
    </dgm:pt>
    <dgm:pt modelId="{E0B2F600-F066-4422-A1BB-7ECCF06E7143}" type="parTrans" cxnId="{486BA846-CC83-4ABD-BFB6-B20AA8BC8038}">
      <dgm:prSet/>
      <dgm:spPr/>
      <dgm:t>
        <a:bodyPr/>
        <a:lstStyle/>
        <a:p>
          <a:endParaRPr lang="ru-RU" sz="1800"/>
        </a:p>
      </dgm:t>
    </dgm:pt>
    <dgm:pt modelId="{9A303EED-B78B-44D7-B2CC-4798D32AC9D9}" type="sibTrans" cxnId="{486BA846-CC83-4ABD-BFB6-B20AA8BC8038}">
      <dgm:prSet/>
      <dgm:spPr/>
      <dgm:t>
        <a:bodyPr/>
        <a:lstStyle/>
        <a:p>
          <a:endParaRPr lang="ru-RU" sz="1800"/>
        </a:p>
      </dgm:t>
    </dgm:pt>
    <dgm:pt modelId="{296DFD6A-FCB5-485C-852F-B10CA6C3F527}" type="pres">
      <dgm:prSet presAssocID="{C422D468-6A4D-4559-84BB-32F23A1F845A}" presName="linearFlow" presStyleCnt="0">
        <dgm:presLayoutVars>
          <dgm:resizeHandles val="exact"/>
        </dgm:presLayoutVars>
      </dgm:prSet>
      <dgm:spPr/>
    </dgm:pt>
    <dgm:pt modelId="{5FD263CF-31FF-4B93-AA0F-64762C7CE876}" type="pres">
      <dgm:prSet presAssocID="{C0B9458B-3B8B-4DDE-AC17-B2E70444D082}" presName="node" presStyleLbl="node1" presStyleIdx="0" presStyleCnt="5">
        <dgm:presLayoutVars>
          <dgm:bulletEnabled val="1"/>
        </dgm:presLayoutVars>
      </dgm:prSet>
      <dgm:spPr/>
    </dgm:pt>
    <dgm:pt modelId="{19AA621F-B806-40F4-ACB2-AE0BC916A945}" type="pres">
      <dgm:prSet presAssocID="{A9481F85-D334-4BAE-B085-548661AF7CCC}" presName="sibTrans" presStyleLbl="sibTrans2D1" presStyleIdx="0" presStyleCnt="4"/>
      <dgm:spPr/>
    </dgm:pt>
    <dgm:pt modelId="{FBA1B596-B553-438C-8F26-73876FBD23AD}" type="pres">
      <dgm:prSet presAssocID="{A9481F85-D334-4BAE-B085-548661AF7CCC}" presName="connectorText" presStyleLbl="sibTrans2D1" presStyleIdx="0" presStyleCnt="4"/>
      <dgm:spPr/>
    </dgm:pt>
    <dgm:pt modelId="{B7AD6717-C78A-406C-9D28-4C4105E5B480}" type="pres">
      <dgm:prSet presAssocID="{57CD84F5-997A-41A7-A271-66DCF2D4C854}" presName="node" presStyleLbl="node1" presStyleIdx="1" presStyleCnt="5">
        <dgm:presLayoutVars>
          <dgm:bulletEnabled val="1"/>
        </dgm:presLayoutVars>
      </dgm:prSet>
      <dgm:spPr/>
    </dgm:pt>
    <dgm:pt modelId="{A54C78B4-FAED-4F65-941A-E1A98AA1CEDC}" type="pres">
      <dgm:prSet presAssocID="{BCA0457B-D399-4986-9A27-FDE087413613}" presName="sibTrans" presStyleLbl="sibTrans2D1" presStyleIdx="1" presStyleCnt="4"/>
      <dgm:spPr/>
    </dgm:pt>
    <dgm:pt modelId="{11D97F48-87D5-448C-9E06-FBC98A747DC2}" type="pres">
      <dgm:prSet presAssocID="{BCA0457B-D399-4986-9A27-FDE087413613}" presName="connectorText" presStyleLbl="sibTrans2D1" presStyleIdx="1" presStyleCnt="4"/>
      <dgm:spPr/>
    </dgm:pt>
    <dgm:pt modelId="{861E1B27-36ED-4C2D-860D-08D94C53EE53}" type="pres">
      <dgm:prSet presAssocID="{121D0E16-8FB1-4515-962C-B37E75CD52DD}" presName="node" presStyleLbl="node1" presStyleIdx="2" presStyleCnt="5">
        <dgm:presLayoutVars>
          <dgm:bulletEnabled val="1"/>
        </dgm:presLayoutVars>
      </dgm:prSet>
      <dgm:spPr/>
    </dgm:pt>
    <dgm:pt modelId="{1DAF147C-FC93-485E-90BF-BC5B66C36995}" type="pres">
      <dgm:prSet presAssocID="{3D509F2C-0B68-4411-84A1-F3569F1095BC}" presName="sibTrans" presStyleLbl="sibTrans2D1" presStyleIdx="2" presStyleCnt="4"/>
      <dgm:spPr/>
    </dgm:pt>
    <dgm:pt modelId="{76A031D2-5F2B-411D-88B0-53CE4BEED350}" type="pres">
      <dgm:prSet presAssocID="{3D509F2C-0B68-4411-84A1-F3569F1095BC}" presName="connectorText" presStyleLbl="sibTrans2D1" presStyleIdx="2" presStyleCnt="4"/>
      <dgm:spPr/>
    </dgm:pt>
    <dgm:pt modelId="{27364A13-4DCC-4572-BB7B-E23B89130A6A}" type="pres">
      <dgm:prSet presAssocID="{D14F8D38-B12B-47F4-B85B-96040B8AF501}" presName="node" presStyleLbl="node1" presStyleIdx="3" presStyleCnt="5">
        <dgm:presLayoutVars>
          <dgm:bulletEnabled val="1"/>
        </dgm:presLayoutVars>
      </dgm:prSet>
      <dgm:spPr/>
    </dgm:pt>
    <dgm:pt modelId="{E637C65B-7C30-4CFF-A55F-7352373AE29E}" type="pres">
      <dgm:prSet presAssocID="{2D75C2EC-0DC3-46F5-8AE4-1CF7E28C1E55}" presName="sibTrans" presStyleLbl="sibTrans2D1" presStyleIdx="3" presStyleCnt="4"/>
      <dgm:spPr/>
    </dgm:pt>
    <dgm:pt modelId="{5149C5B1-2AF7-46C6-9AF4-42E571E87D06}" type="pres">
      <dgm:prSet presAssocID="{2D75C2EC-0DC3-46F5-8AE4-1CF7E28C1E55}" presName="connectorText" presStyleLbl="sibTrans2D1" presStyleIdx="3" presStyleCnt="4"/>
      <dgm:spPr/>
    </dgm:pt>
    <dgm:pt modelId="{55A7F1F3-611E-4471-9684-9EBC289D159D}" type="pres">
      <dgm:prSet presAssocID="{CBE73E97-2472-43AC-B82C-18FF64D973D2}" presName="node" presStyleLbl="node1" presStyleIdx="4" presStyleCnt="5">
        <dgm:presLayoutVars>
          <dgm:bulletEnabled val="1"/>
        </dgm:presLayoutVars>
      </dgm:prSet>
      <dgm:spPr/>
    </dgm:pt>
  </dgm:ptLst>
  <dgm:cxnLst>
    <dgm:cxn modelId="{F0364D0E-8286-4E7C-AB23-19B85F8ADB78}" type="presOf" srcId="{C422D468-6A4D-4559-84BB-32F23A1F845A}" destId="{296DFD6A-FCB5-485C-852F-B10CA6C3F527}" srcOrd="0" destOrd="0" presId="urn:microsoft.com/office/officeart/2005/8/layout/process2"/>
    <dgm:cxn modelId="{3B7D3318-792A-4321-882D-3F2A5C33E20E}" type="presOf" srcId="{BCA0457B-D399-4986-9A27-FDE087413613}" destId="{11D97F48-87D5-448C-9E06-FBC98A747DC2}" srcOrd="1" destOrd="0" presId="urn:microsoft.com/office/officeart/2005/8/layout/process2"/>
    <dgm:cxn modelId="{866FF71B-9FFC-4B83-876C-E9FE7988D95C}" type="presOf" srcId="{D14F8D38-B12B-47F4-B85B-96040B8AF501}" destId="{27364A13-4DCC-4572-BB7B-E23B89130A6A}" srcOrd="0" destOrd="0" presId="urn:microsoft.com/office/officeart/2005/8/layout/process2"/>
    <dgm:cxn modelId="{87868631-F04D-496B-BF0F-AF2B940A8888}" type="presOf" srcId="{2D75C2EC-0DC3-46F5-8AE4-1CF7E28C1E55}" destId="{E637C65B-7C30-4CFF-A55F-7352373AE29E}" srcOrd="0" destOrd="0" presId="urn:microsoft.com/office/officeart/2005/8/layout/process2"/>
    <dgm:cxn modelId="{F4AD8632-EA9E-4B59-83C1-D823FAF7BCD6}" srcId="{C422D468-6A4D-4559-84BB-32F23A1F845A}" destId="{D14F8D38-B12B-47F4-B85B-96040B8AF501}" srcOrd="3" destOrd="0" parTransId="{BFE99CE4-2DBB-465A-B09B-868CA03D1C12}" sibTransId="{2D75C2EC-0DC3-46F5-8AE4-1CF7E28C1E55}"/>
    <dgm:cxn modelId="{7077A03D-8F85-4B4B-9420-5281461775C6}" type="presOf" srcId="{3D509F2C-0B68-4411-84A1-F3569F1095BC}" destId="{76A031D2-5F2B-411D-88B0-53CE4BEED350}" srcOrd="1" destOrd="0" presId="urn:microsoft.com/office/officeart/2005/8/layout/process2"/>
    <dgm:cxn modelId="{486BA846-CC83-4ABD-BFB6-B20AA8BC8038}" srcId="{C422D468-6A4D-4559-84BB-32F23A1F845A}" destId="{CBE73E97-2472-43AC-B82C-18FF64D973D2}" srcOrd="4" destOrd="0" parTransId="{E0B2F600-F066-4422-A1BB-7ECCF06E7143}" sibTransId="{9A303EED-B78B-44D7-B2CC-4798D32AC9D9}"/>
    <dgm:cxn modelId="{543B2B4D-419F-499E-BFFF-C530F23A06D6}" type="presOf" srcId="{3D509F2C-0B68-4411-84A1-F3569F1095BC}" destId="{1DAF147C-FC93-485E-90BF-BC5B66C36995}" srcOrd="0" destOrd="0" presId="urn:microsoft.com/office/officeart/2005/8/layout/process2"/>
    <dgm:cxn modelId="{6F655859-6A17-44A3-81DA-A23F49F6502E}" srcId="{C422D468-6A4D-4559-84BB-32F23A1F845A}" destId="{121D0E16-8FB1-4515-962C-B37E75CD52DD}" srcOrd="2" destOrd="0" parTransId="{09CA94E9-7B8F-4314-9ABD-FF851E3FBD24}" sibTransId="{3D509F2C-0B68-4411-84A1-F3569F1095BC}"/>
    <dgm:cxn modelId="{49E43485-2198-4CA6-9C26-464C3E92C948}" type="presOf" srcId="{2D75C2EC-0DC3-46F5-8AE4-1CF7E28C1E55}" destId="{5149C5B1-2AF7-46C6-9AF4-42E571E87D06}" srcOrd="1" destOrd="0" presId="urn:microsoft.com/office/officeart/2005/8/layout/process2"/>
    <dgm:cxn modelId="{62501392-A632-4FD7-9D3C-5E3F632FF03C}" type="presOf" srcId="{A9481F85-D334-4BAE-B085-548661AF7CCC}" destId="{FBA1B596-B553-438C-8F26-73876FBD23AD}" srcOrd="1" destOrd="0" presId="urn:microsoft.com/office/officeart/2005/8/layout/process2"/>
    <dgm:cxn modelId="{D7F143A2-8D5F-4D0B-9478-F998BB7ABC49}" type="presOf" srcId="{57CD84F5-997A-41A7-A271-66DCF2D4C854}" destId="{B7AD6717-C78A-406C-9D28-4C4105E5B480}" srcOrd="0" destOrd="0" presId="urn:microsoft.com/office/officeart/2005/8/layout/process2"/>
    <dgm:cxn modelId="{C81558AA-DAA7-4062-B3DD-FB1842AEAFED}" type="presOf" srcId="{CBE73E97-2472-43AC-B82C-18FF64D973D2}" destId="{55A7F1F3-611E-4471-9684-9EBC289D159D}" srcOrd="0" destOrd="0" presId="urn:microsoft.com/office/officeart/2005/8/layout/process2"/>
    <dgm:cxn modelId="{B648D7B5-41FC-4B71-A2FF-2B581B48537B}" srcId="{C422D468-6A4D-4559-84BB-32F23A1F845A}" destId="{C0B9458B-3B8B-4DDE-AC17-B2E70444D082}" srcOrd="0" destOrd="0" parTransId="{377F0D4E-A6B9-4DFC-8B10-A1BE685EBC22}" sibTransId="{A9481F85-D334-4BAE-B085-548661AF7CCC}"/>
    <dgm:cxn modelId="{D56F63BB-F371-46A8-954A-6BC0D73236E1}" type="presOf" srcId="{121D0E16-8FB1-4515-962C-B37E75CD52DD}" destId="{861E1B27-36ED-4C2D-860D-08D94C53EE53}" srcOrd="0" destOrd="0" presId="urn:microsoft.com/office/officeart/2005/8/layout/process2"/>
    <dgm:cxn modelId="{1ED8FAC8-A0F2-44FE-B6F5-507859D11E57}" type="presOf" srcId="{C0B9458B-3B8B-4DDE-AC17-B2E70444D082}" destId="{5FD263CF-31FF-4B93-AA0F-64762C7CE876}" srcOrd="0" destOrd="0" presId="urn:microsoft.com/office/officeart/2005/8/layout/process2"/>
    <dgm:cxn modelId="{29BC24DA-84F3-40C7-A0BB-5FEC74F9512F}" type="presOf" srcId="{BCA0457B-D399-4986-9A27-FDE087413613}" destId="{A54C78B4-FAED-4F65-941A-E1A98AA1CEDC}" srcOrd="0" destOrd="0" presId="urn:microsoft.com/office/officeart/2005/8/layout/process2"/>
    <dgm:cxn modelId="{03A249DD-80A0-43DA-A76C-E0865ACAA3F1}" srcId="{C422D468-6A4D-4559-84BB-32F23A1F845A}" destId="{57CD84F5-997A-41A7-A271-66DCF2D4C854}" srcOrd="1" destOrd="0" parTransId="{CC9BFCE5-E537-486E-9FAB-D88221F2AF47}" sibTransId="{BCA0457B-D399-4986-9A27-FDE087413613}"/>
    <dgm:cxn modelId="{6BB8BDE4-1611-4F5A-AFA9-08DDB96D83F6}" type="presOf" srcId="{A9481F85-D334-4BAE-B085-548661AF7CCC}" destId="{19AA621F-B806-40F4-ACB2-AE0BC916A945}" srcOrd="0" destOrd="0" presId="urn:microsoft.com/office/officeart/2005/8/layout/process2"/>
    <dgm:cxn modelId="{8F1E09CA-6C51-4748-B4B0-8C14CFDB0CAE}" type="presParOf" srcId="{296DFD6A-FCB5-485C-852F-B10CA6C3F527}" destId="{5FD263CF-31FF-4B93-AA0F-64762C7CE876}" srcOrd="0" destOrd="0" presId="urn:microsoft.com/office/officeart/2005/8/layout/process2"/>
    <dgm:cxn modelId="{551BFFD1-A665-4196-A4CB-B080FA55C3B9}" type="presParOf" srcId="{296DFD6A-FCB5-485C-852F-B10CA6C3F527}" destId="{19AA621F-B806-40F4-ACB2-AE0BC916A945}" srcOrd="1" destOrd="0" presId="urn:microsoft.com/office/officeart/2005/8/layout/process2"/>
    <dgm:cxn modelId="{52DB7B28-8339-44E6-8B32-2E7DA9AFC61B}" type="presParOf" srcId="{19AA621F-B806-40F4-ACB2-AE0BC916A945}" destId="{FBA1B596-B553-438C-8F26-73876FBD23AD}" srcOrd="0" destOrd="0" presId="urn:microsoft.com/office/officeart/2005/8/layout/process2"/>
    <dgm:cxn modelId="{AE069511-B02C-4638-B82B-304B50133E94}" type="presParOf" srcId="{296DFD6A-FCB5-485C-852F-B10CA6C3F527}" destId="{B7AD6717-C78A-406C-9D28-4C4105E5B480}" srcOrd="2" destOrd="0" presId="urn:microsoft.com/office/officeart/2005/8/layout/process2"/>
    <dgm:cxn modelId="{2F214FBA-EF8E-4077-86A8-8A2798D63534}" type="presParOf" srcId="{296DFD6A-FCB5-485C-852F-B10CA6C3F527}" destId="{A54C78B4-FAED-4F65-941A-E1A98AA1CEDC}" srcOrd="3" destOrd="0" presId="urn:microsoft.com/office/officeart/2005/8/layout/process2"/>
    <dgm:cxn modelId="{0BE8A19A-F661-4614-AE96-6327774FBAB3}" type="presParOf" srcId="{A54C78B4-FAED-4F65-941A-E1A98AA1CEDC}" destId="{11D97F48-87D5-448C-9E06-FBC98A747DC2}" srcOrd="0" destOrd="0" presId="urn:microsoft.com/office/officeart/2005/8/layout/process2"/>
    <dgm:cxn modelId="{FCEF4668-6888-4C61-A53C-EBDB1EA5A338}" type="presParOf" srcId="{296DFD6A-FCB5-485C-852F-B10CA6C3F527}" destId="{861E1B27-36ED-4C2D-860D-08D94C53EE53}" srcOrd="4" destOrd="0" presId="urn:microsoft.com/office/officeart/2005/8/layout/process2"/>
    <dgm:cxn modelId="{89B34FA9-908F-41C5-B609-1A296AA2FAC8}" type="presParOf" srcId="{296DFD6A-FCB5-485C-852F-B10CA6C3F527}" destId="{1DAF147C-FC93-485E-90BF-BC5B66C36995}" srcOrd="5" destOrd="0" presId="urn:microsoft.com/office/officeart/2005/8/layout/process2"/>
    <dgm:cxn modelId="{6CAB434E-73DD-4457-999E-49281C0D03C1}" type="presParOf" srcId="{1DAF147C-FC93-485E-90BF-BC5B66C36995}" destId="{76A031D2-5F2B-411D-88B0-53CE4BEED350}" srcOrd="0" destOrd="0" presId="urn:microsoft.com/office/officeart/2005/8/layout/process2"/>
    <dgm:cxn modelId="{DBB337EB-AF79-44F5-8CA8-A674DEFB7905}" type="presParOf" srcId="{296DFD6A-FCB5-485C-852F-B10CA6C3F527}" destId="{27364A13-4DCC-4572-BB7B-E23B89130A6A}" srcOrd="6" destOrd="0" presId="urn:microsoft.com/office/officeart/2005/8/layout/process2"/>
    <dgm:cxn modelId="{E1D70C45-F783-4F66-82FE-9067747EB0A8}" type="presParOf" srcId="{296DFD6A-FCB5-485C-852F-B10CA6C3F527}" destId="{E637C65B-7C30-4CFF-A55F-7352373AE29E}" srcOrd="7" destOrd="0" presId="urn:microsoft.com/office/officeart/2005/8/layout/process2"/>
    <dgm:cxn modelId="{804D003F-BBD9-4617-9333-7B71B103E809}" type="presParOf" srcId="{E637C65B-7C30-4CFF-A55F-7352373AE29E}" destId="{5149C5B1-2AF7-46C6-9AF4-42E571E87D06}" srcOrd="0" destOrd="0" presId="urn:microsoft.com/office/officeart/2005/8/layout/process2"/>
    <dgm:cxn modelId="{C10B0E4A-28C4-4785-A569-D9734BC33373}" type="presParOf" srcId="{296DFD6A-FCB5-485C-852F-B10CA6C3F527}" destId="{55A7F1F3-611E-4471-9684-9EBC289D159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328EF-6381-4F6C-839A-A4F45CDDF8C4}">
      <dsp:nvSpPr>
        <dsp:cNvPr id="0" name=""/>
        <dsp:cNvSpPr/>
      </dsp:nvSpPr>
      <dsp:spPr>
        <a:xfrm>
          <a:off x="1973307" y="1184953"/>
          <a:ext cx="423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25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173587" y="1228404"/>
        <a:ext cx="22692" cy="4538"/>
      </dsp:txXfrm>
    </dsp:sp>
    <dsp:sp modelId="{9193A509-6EDB-4128-839B-363A1A66FAE4}">
      <dsp:nvSpPr>
        <dsp:cNvPr id="0" name=""/>
        <dsp:cNvSpPr/>
      </dsp:nvSpPr>
      <dsp:spPr>
        <a:xfrm>
          <a:off x="1842" y="638693"/>
          <a:ext cx="1973265" cy="1183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Субъект деятельности</a:t>
          </a:r>
        </a:p>
      </dsp:txBody>
      <dsp:txXfrm>
        <a:off x="1842" y="638693"/>
        <a:ext cx="1973265" cy="1183959"/>
      </dsp:txXfrm>
    </dsp:sp>
    <dsp:sp modelId="{F5D0547F-65DA-48CE-A5CB-464F014CB271}">
      <dsp:nvSpPr>
        <dsp:cNvPr id="0" name=""/>
        <dsp:cNvSpPr/>
      </dsp:nvSpPr>
      <dsp:spPr>
        <a:xfrm>
          <a:off x="4400424" y="1184953"/>
          <a:ext cx="423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25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600703" y="1228404"/>
        <a:ext cx="22692" cy="4538"/>
      </dsp:txXfrm>
    </dsp:sp>
    <dsp:sp modelId="{EC4E0A36-DA6C-4038-885D-8FCF2AE23FAE}">
      <dsp:nvSpPr>
        <dsp:cNvPr id="0" name=""/>
        <dsp:cNvSpPr/>
      </dsp:nvSpPr>
      <dsp:spPr>
        <a:xfrm>
          <a:off x="2428958" y="638693"/>
          <a:ext cx="1973265" cy="1183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Потребность</a:t>
          </a:r>
        </a:p>
      </dsp:txBody>
      <dsp:txXfrm>
        <a:off x="2428958" y="638693"/>
        <a:ext cx="1973265" cy="1183959"/>
      </dsp:txXfrm>
    </dsp:sp>
    <dsp:sp modelId="{1553D716-64FF-43C8-9E00-FC423C3E5379}">
      <dsp:nvSpPr>
        <dsp:cNvPr id="0" name=""/>
        <dsp:cNvSpPr/>
      </dsp:nvSpPr>
      <dsp:spPr>
        <a:xfrm>
          <a:off x="6827541" y="1184953"/>
          <a:ext cx="423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25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027820" y="1228404"/>
        <a:ext cx="22692" cy="4538"/>
      </dsp:txXfrm>
    </dsp:sp>
    <dsp:sp modelId="{FE372D11-6FCE-4C45-8A31-B18277AFC777}">
      <dsp:nvSpPr>
        <dsp:cNvPr id="0" name=""/>
        <dsp:cNvSpPr/>
      </dsp:nvSpPr>
      <dsp:spPr>
        <a:xfrm>
          <a:off x="4856075" y="638693"/>
          <a:ext cx="1973265" cy="1183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Мотив</a:t>
          </a:r>
        </a:p>
      </dsp:txBody>
      <dsp:txXfrm>
        <a:off x="4856075" y="638693"/>
        <a:ext cx="1973265" cy="1183959"/>
      </dsp:txXfrm>
    </dsp:sp>
    <dsp:sp modelId="{4BF0F15F-423E-4776-B9AA-1F9EC8E313A3}">
      <dsp:nvSpPr>
        <dsp:cNvPr id="0" name=""/>
        <dsp:cNvSpPr/>
      </dsp:nvSpPr>
      <dsp:spPr>
        <a:xfrm>
          <a:off x="988474" y="1820852"/>
          <a:ext cx="7281350" cy="423251"/>
        </a:xfrm>
        <a:custGeom>
          <a:avLst/>
          <a:gdLst/>
          <a:ahLst/>
          <a:cxnLst/>
          <a:rect l="0" t="0" r="0" b="0"/>
          <a:pathLst>
            <a:path>
              <a:moveTo>
                <a:pt x="7281350" y="0"/>
              </a:moveTo>
              <a:lnTo>
                <a:pt x="7281350" y="228725"/>
              </a:lnTo>
              <a:lnTo>
                <a:pt x="0" y="228725"/>
              </a:lnTo>
              <a:lnTo>
                <a:pt x="0" y="423251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446762" y="2030209"/>
        <a:ext cx="364774" cy="4538"/>
      </dsp:txXfrm>
    </dsp:sp>
    <dsp:sp modelId="{EDC3F793-00EB-4ED0-967C-98C30E91D8F5}">
      <dsp:nvSpPr>
        <dsp:cNvPr id="0" name=""/>
        <dsp:cNvSpPr/>
      </dsp:nvSpPr>
      <dsp:spPr>
        <a:xfrm>
          <a:off x="7283192" y="638693"/>
          <a:ext cx="1973265" cy="1183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Цель</a:t>
          </a:r>
        </a:p>
      </dsp:txBody>
      <dsp:txXfrm>
        <a:off x="7283192" y="638693"/>
        <a:ext cx="1973265" cy="1183959"/>
      </dsp:txXfrm>
    </dsp:sp>
    <dsp:sp modelId="{70DCFCDA-09A5-4825-85CA-892D6A21189C}">
      <dsp:nvSpPr>
        <dsp:cNvPr id="0" name=""/>
        <dsp:cNvSpPr/>
      </dsp:nvSpPr>
      <dsp:spPr>
        <a:xfrm>
          <a:off x="1973307" y="2822763"/>
          <a:ext cx="423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25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173587" y="2866214"/>
        <a:ext cx="22692" cy="4538"/>
      </dsp:txXfrm>
    </dsp:sp>
    <dsp:sp modelId="{4F6888F1-0A10-46A8-9118-C81EA64B4DA3}">
      <dsp:nvSpPr>
        <dsp:cNvPr id="0" name=""/>
        <dsp:cNvSpPr/>
      </dsp:nvSpPr>
      <dsp:spPr>
        <a:xfrm>
          <a:off x="1842" y="2276504"/>
          <a:ext cx="1973265" cy="1183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Средства</a:t>
          </a:r>
        </a:p>
      </dsp:txBody>
      <dsp:txXfrm>
        <a:off x="1842" y="2276504"/>
        <a:ext cx="1973265" cy="1183959"/>
      </dsp:txXfrm>
    </dsp:sp>
    <dsp:sp modelId="{A37C9CE0-D34B-4071-B33C-563F8FF2850E}">
      <dsp:nvSpPr>
        <dsp:cNvPr id="0" name=""/>
        <dsp:cNvSpPr/>
      </dsp:nvSpPr>
      <dsp:spPr>
        <a:xfrm>
          <a:off x="4400424" y="2822763"/>
          <a:ext cx="423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25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600703" y="2866214"/>
        <a:ext cx="22692" cy="4538"/>
      </dsp:txXfrm>
    </dsp:sp>
    <dsp:sp modelId="{6E676EF0-AEF4-4A6D-86A4-6494046D72A6}">
      <dsp:nvSpPr>
        <dsp:cNvPr id="0" name=""/>
        <dsp:cNvSpPr/>
      </dsp:nvSpPr>
      <dsp:spPr>
        <a:xfrm>
          <a:off x="2428958" y="2276504"/>
          <a:ext cx="1973265" cy="1183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Действия</a:t>
          </a:r>
        </a:p>
      </dsp:txBody>
      <dsp:txXfrm>
        <a:off x="2428958" y="2276504"/>
        <a:ext cx="1973265" cy="1183959"/>
      </dsp:txXfrm>
    </dsp:sp>
    <dsp:sp modelId="{8261BE87-9E5B-47B4-A182-5D8FCAD9555A}">
      <dsp:nvSpPr>
        <dsp:cNvPr id="0" name=""/>
        <dsp:cNvSpPr/>
      </dsp:nvSpPr>
      <dsp:spPr>
        <a:xfrm>
          <a:off x="6827541" y="2822763"/>
          <a:ext cx="423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25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027820" y="2866214"/>
        <a:ext cx="22692" cy="4538"/>
      </dsp:txXfrm>
    </dsp:sp>
    <dsp:sp modelId="{31058312-FBD1-4FCA-94B9-0771CAD93A67}">
      <dsp:nvSpPr>
        <dsp:cNvPr id="0" name=""/>
        <dsp:cNvSpPr/>
      </dsp:nvSpPr>
      <dsp:spPr>
        <a:xfrm>
          <a:off x="4856075" y="2276504"/>
          <a:ext cx="1973265" cy="1183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Объект деятельности</a:t>
          </a:r>
        </a:p>
      </dsp:txBody>
      <dsp:txXfrm>
        <a:off x="4856075" y="2276504"/>
        <a:ext cx="1973265" cy="1183959"/>
      </dsp:txXfrm>
    </dsp:sp>
    <dsp:sp modelId="{0F713507-8FF6-43D3-B9BB-CC2C7B6111B9}">
      <dsp:nvSpPr>
        <dsp:cNvPr id="0" name=""/>
        <dsp:cNvSpPr/>
      </dsp:nvSpPr>
      <dsp:spPr>
        <a:xfrm>
          <a:off x="7283192" y="2276504"/>
          <a:ext cx="1973265" cy="1183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Результат</a:t>
          </a:r>
        </a:p>
      </dsp:txBody>
      <dsp:txXfrm>
        <a:off x="7283192" y="2276504"/>
        <a:ext cx="1973265" cy="1183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74CB7-C634-4CA2-8130-7020D40E54D6}">
      <dsp:nvSpPr>
        <dsp:cNvPr id="0" name=""/>
        <dsp:cNvSpPr/>
      </dsp:nvSpPr>
      <dsp:spPr>
        <a:xfrm>
          <a:off x="0" y="280841"/>
          <a:ext cx="2902500" cy="1741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Среда, формирующая поисково-активное поведение</a:t>
          </a:r>
        </a:p>
      </dsp:txBody>
      <dsp:txXfrm>
        <a:off x="0" y="280841"/>
        <a:ext cx="2902500" cy="1741500"/>
      </dsp:txXfrm>
    </dsp:sp>
    <dsp:sp modelId="{9BAAC4A6-E6F0-427A-A359-96CAB7978051}">
      <dsp:nvSpPr>
        <dsp:cNvPr id="0" name=""/>
        <dsp:cNvSpPr/>
      </dsp:nvSpPr>
      <dsp:spPr>
        <a:xfrm>
          <a:off x="3192750" y="280841"/>
          <a:ext cx="2902500" cy="1741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способности к рефлексии</a:t>
          </a:r>
        </a:p>
      </dsp:txBody>
      <dsp:txXfrm>
        <a:off x="3192750" y="280841"/>
        <a:ext cx="2902500" cy="1741500"/>
      </dsp:txXfrm>
    </dsp:sp>
    <dsp:sp modelId="{1DC61D97-A6C0-4B07-841F-B304A73F44CD}">
      <dsp:nvSpPr>
        <dsp:cNvPr id="0" name=""/>
        <dsp:cNvSpPr/>
      </dsp:nvSpPr>
      <dsp:spPr>
        <a:xfrm>
          <a:off x="6385500" y="280841"/>
          <a:ext cx="2902500" cy="1741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коммуникативных способностей</a:t>
          </a:r>
        </a:p>
      </dsp:txBody>
      <dsp:txXfrm>
        <a:off x="6385500" y="280841"/>
        <a:ext cx="2902500" cy="1741500"/>
      </dsp:txXfrm>
    </dsp:sp>
    <dsp:sp modelId="{2E27C0EA-B376-4FEE-91EE-961371771D11}">
      <dsp:nvSpPr>
        <dsp:cNvPr id="0" name=""/>
        <dsp:cNvSpPr/>
      </dsp:nvSpPr>
      <dsp:spPr>
        <a:xfrm>
          <a:off x="1596375" y="2312591"/>
          <a:ext cx="2902500" cy="1741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Учет специфики функционирования психических процессов</a:t>
          </a:r>
        </a:p>
      </dsp:txBody>
      <dsp:txXfrm>
        <a:off x="1596375" y="2312591"/>
        <a:ext cx="2902500" cy="1741500"/>
      </dsp:txXfrm>
    </dsp:sp>
    <dsp:sp modelId="{026DA27B-E594-4759-AEFB-FB9FEAA50266}">
      <dsp:nvSpPr>
        <dsp:cNvPr id="0" name=""/>
        <dsp:cNvSpPr/>
      </dsp:nvSpPr>
      <dsp:spPr>
        <a:xfrm>
          <a:off x="4789125" y="2312591"/>
          <a:ext cx="2902500" cy="1741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Придание смысла</a:t>
          </a:r>
        </a:p>
      </dsp:txBody>
      <dsp:txXfrm>
        <a:off x="4789125" y="2312591"/>
        <a:ext cx="2902500" cy="1741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263CF-31FF-4B93-AA0F-64762C7CE876}">
      <dsp:nvSpPr>
        <dsp:cNvPr id="0" name=""/>
        <dsp:cNvSpPr/>
      </dsp:nvSpPr>
      <dsp:spPr>
        <a:xfrm>
          <a:off x="2864124" y="608"/>
          <a:ext cx="2356066" cy="712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1. Я расскажу, а ты слушай</a:t>
          </a:r>
        </a:p>
      </dsp:txBody>
      <dsp:txXfrm>
        <a:off x="2884983" y="21467"/>
        <a:ext cx="2314348" cy="670471"/>
      </dsp:txXfrm>
    </dsp:sp>
    <dsp:sp modelId="{19AA621F-B806-40F4-ACB2-AE0BC916A945}">
      <dsp:nvSpPr>
        <dsp:cNvPr id="0" name=""/>
        <dsp:cNvSpPr/>
      </dsp:nvSpPr>
      <dsp:spPr>
        <a:xfrm rot="5400000">
          <a:off x="3908622" y="730602"/>
          <a:ext cx="267070" cy="320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-5400000">
        <a:off x="3946012" y="757310"/>
        <a:ext cx="192291" cy="186949"/>
      </dsp:txXfrm>
    </dsp:sp>
    <dsp:sp modelId="{B7AD6717-C78A-406C-9D28-4C4105E5B480}">
      <dsp:nvSpPr>
        <dsp:cNvPr id="0" name=""/>
        <dsp:cNvSpPr/>
      </dsp:nvSpPr>
      <dsp:spPr>
        <a:xfrm>
          <a:off x="2864124" y="1068892"/>
          <a:ext cx="2356066" cy="712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2. Я покажу, а ты смотри</a:t>
          </a:r>
        </a:p>
      </dsp:txBody>
      <dsp:txXfrm>
        <a:off x="2884983" y="1089751"/>
        <a:ext cx="2314348" cy="670471"/>
      </dsp:txXfrm>
    </dsp:sp>
    <dsp:sp modelId="{A54C78B4-FAED-4F65-941A-E1A98AA1CEDC}">
      <dsp:nvSpPr>
        <dsp:cNvPr id="0" name=""/>
        <dsp:cNvSpPr/>
      </dsp:nvSpPr>
      <dsp:spPr>
        <a:xfrm rot="5400000">
          <a:off x="3908622" y="1798886"/>
          <a:ext cx="267070" cy="320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-5400000">
        <a:off x="3946012" y="1825594"/>
        <a:ext cx="192291" cy="186949"/>
      </dsp:txXfrm>
    </dsp:sp>
    <dsp:sp modelId="{861E1B27-36ED-4C2D-860D-08D94C53EE53}">
      <dsp:nvSpPr>
        <dsp:cNvPr id="0" name=""/>
        <dsp:cNvSpPr/>
      </dsp:nvSpPr>
      <dsp:spPr>
        <a:xfrm>
          <a:off x="2864124" y="2137175"/>
          <a:ext cx="2356066" cy="712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3. Делаем вместе</a:t>
          </a:r>
        </a:p>
      </dsp:txBody>
      <dsp:txXfrm>
        <a:off x="2884983" y="2158034"/>
        <a:ext cx="2314348" cy="670471"/>
      </dsp:txXfrm>
    </dsp:sp>
    <dsp:sp modelId="{1DAF147C-FC93-485E-90BF-BC5B66C36995}">
      <dsp:nvSpPr>
        <dsp:cNvPr id="0" name=""/>
        <dsp:cNvSpPr/>
      </dsp:nvSpPr>
      <dsp:spPr>
        <a:xfrm rot="5400000">
          <a:off x="3908622" y="2867169"/>
          <a:ext cx="267070" cy="320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-5400000">
        <a:off x="3946012" y="2893877"/>
        <a:ext cx="192291" cy="186949"/>
      </dsp:txXfrm>
    </dsp:sp>
    <dsp:sp modelId="{27364A13-4DCC-4572-BB7B-E23B89130A6A}">
      <dsp:nvSpPr>
        <dsp:cNvPr id="0" name=""/>
        <dsp:cNvSpPr/>
      </dsp:nvSpPr>
      <dsp:spPr>
        <a:xfrm>
          <a:off x="2864124" y="3205459"/>
          <a:ext cx="2356066" cy="712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4. Ты делай, а я помогу</a:t>
          </a:r>
        </a:p>
      </dsp:txBody>
      <dsp:txXfrm>
        <a:off x="2884983" y="3226318"/>
        <a:ext cx="2314348" cy="670471"/>
      </dsp:txXfrm>
    </dsp:sp>
    <dsp:sp modelId="{E637C65B-7C30-4CFF-A55F-7352373AE29E}">
      <dsp:nvSpPr>
        <dsp:cNvPr id="0" name=""/>
        <dsp:cNvSpPr/>
      </dsp:nvSpPr>
      <dsp:spPr>
        <a:xfrm rot="5400000">
          <a:off x="3908622" y="3935453"/>
          <a:ext cx="267070" cy="320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-5400000">
        <a:off x="3946012" y="3962161"/>
        <a:ext cx="192291" cy="186949"/>
      </dsp:txXfrm>
    </dsp:sp>
    <dsp:sp modelId="{55A7F1F3-611E-4471-9684-9EBC289D159D}">
      <dsp:nvSpPr>
        <dsp:cNvPr id="0" name=""/>
        <dsp:cNvSpPr/>
      </dsp:nvSpPr>
      <dsp:spPr>
        <a:xfrm>
          <a:off x="2864124" y="4273743"/>
          <a:ext cx="2356066" cy="712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5. Ты сделай, а потом расскажи мне</a:t>
          </a:r>
        </a:p>
      </dsp:txBody>
      <dsp:txXfrm>
        <a:off x="2884983" y="4294602"/>
        <a:ext cx="2314348" cy="670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D2690-2A76-46EE-853F-7C4D9DC75B0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7701-991A-4FC0-8CDF-78003E8E3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7701-991A-4FC0-8CDF-78003E8E33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87440" y="39272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98528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45528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42276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8744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45528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42276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87440" y="291600"/>
            <a:ext cx="8777520" cy="566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98528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png"/><Relationship Id="rId7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3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7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t="-2017" r="103" b="44044"/>
          <a:stretch/>
        </p:blipFill>
        <p:spPr>
          <a:xfrm>
            <a:off x="1426118" y="170116"/>
            <a:ext cx="7389845" cy="2859203"/>
          </a:xfrm>
          <a:prstGeom prst="rect">
            <a:avLst/>
          </a:prstGeom>
        </p:spPr>
      </p:pic>
      <p:sp>
        <p:nvSpPr>
          <p:cNvPr id="41" name="AutoShape 4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Freeform 6"/>
          <p:cNvSpPr/>
          <p:nvPr/>
        </p:nvSpPr>
        <p:spPr>
          <a:xfrm>
            <a:off x="488418" y="2644724"/>
            <a:ext cx="8030880" cy="1380960"/>
          </a:xfrm>
          <a:custGeom>
            <a:avLst/>
            <a:gdLst/>
            <a:ahLst/>
            <a:cxnLst/>
            <a:rect l="l" t="t" r="r" b="b"/>
            <a:pathLst>
              <a:path w="8031962" h="1382167">
                <a:moveTo>
                  <a:pt x="0" y="0"/>
                </a:moveTo>
                <a:lnTo>
                  <a:pt x="8031962" y="0"/>
                </a:lnTo>
                <a:lnTo>
                  <a:pt x="8031962" y="1382167"/>
                </a:lnTo>
                <a:lnTo>
                  <a:pt x="0" y="138216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TextBox 7"/>
          <p:cNvSpPr/>
          <p:nvPr/>
        </p:nvSpPr>
        <p:spPr>
          <a:xfrm>
            <a:off x="1008833" y="4025684"/>
            <a:ext cx="8224413" cy="15934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4292"/>
              </a:lnSpc>
            </a:pPr>
            <a:r>
              <a:rPr lang="ru-RU" sz="2800" b="1" spc="-160" dirty="0">
                <a:solidFill>
                  <a:srgbClr val="B6DBD2"/>
                </a:solidFill>
                <a:ea typeface="DejaVu Sans" panose="020B0603030804020204" pitchFamily="34" charset="0"/>
                <a:cs typeface="DejaVu Sans" panose="020B0603030804020204" pitchFamily="34" charset="0"/>
              </a:rPr>
              <a:t>Особенности учебной деятельности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Москаленко Галина Владимировна</a:t>
            </a: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психолог-консультант, клинический психолог, преподаватель психологии</a:t>
            </a:r>
          </a:p>
          <a:p>
            <a:pPr algn="ctr">
              <a:lnSpc>
                <a:spcPts val="4292"/>
              </a:lnSpc>
            </a:pPr>
            <a:endParaRPr lang="ru-RU" sz="2800" b="1" spc="-160" dirty="0">
              <a:solidFill>
                <a:srgbClr val="B6DBD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0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545840" y="152179"/>
            <a:ext cx="9122034" cy="1754198"/>
            <a:chOff x="466940" y="152179"/>
            <a:chExt cx="7443700" cy="1754198"/>
          </a:xfrm>
        </p:grpSpPr>
        <p:sp>
          <p:nvSpPr>
            <p:cNvPr id="76" name="TextBox 3"/>
            <p:cNvSpPr/>
            <p:nvPr/>
          </p:nvSpPr>
          <p:spPr>
            <a:xfrm>
              <a:off x="466940" y="152179"/>
              <a:ext cx="7068240" cy="11028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Освоение знаний, умений и навыков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93845C4-BF3A-44E0-8326-3CEB4F8AC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91352"/>
              </p:ext>
            </p:extLst>
          </p:nvPr>
        </p:nvGraphicFramePr>
        <p:xfrm>
          <a:off x="614100" y="971118"/>
          <a:ext cx="8084316" cy="4986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FD92A7-4F70-4832-9498-A18825AFC6F7}"/>
              </a:ext>
            </a:extLst>
          </p:cNvPr>
          <p:cNvSpPr txBox="1"/>
          <p:nvPr/>
        </p:nvSpPr>
        <p:spPr>
          <a:xfrm>
            <a:off x="5904379" y="971118"/>
            <a:ext cx="361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Неосознаваемая некомпетентность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9DFB5-2DE6-4778-BDC4-22E54163BADD}"/>
              </a:ext>
            </a:extLst>
          </p:cNvPr>
          <p:cNvSpPr txBox="1"/>
          <p:nvPr/>
        </p:nvSpPr>
        <p:spPr>
          <a:xfrm>
            <a:off x="5904379" y="2686270"/>
            <a:ext cx="361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Осознаваемая некомпетентность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CB124-4DAB-42F4-B167-3CC82DE4807B}"/>
              </a:ext>
            </a:extLst>
          </p:cNvPr>
          <p:cNvSpPr txBox="1"/>
          <p:nvPr/>
        </p:nvSpPr>
        <p:spPr>
          <a:xfrm>
            <a:off x="5904379" y="4228082"/>
            <a:ext cx="361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Осознаваемая </a:t>
            </a:r>
          </a:p>
          <a:p>
            <a:pPr algn="ctr"/>
            <a:r>
              <a:rPr lang="ru-RU" dirty="0"/>
              <a:t>компетентность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84C28-E02D-4D6C-BEA0-58C56DA04B83}"/>
              </a:ext>
            </a:extLst>
          </p:cNvPr>
          <p:cNvSpPr txBox="1"/>
          <p:nvPr/>
        </p:nvSpPr>
        <p:spPr>
          <a:xfrm>
            <a:off x="5904379" y="5308349"/>
            <a:ext cx="361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Неосознаваемая компетентность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6F1455A-BDAB-4668-A2FD-ECF49F0FAB97}"/>
              </a:ext>
            </a:extLst>
          </p:cNvPr>
          <p:cNvCxnSpPr>
            <a:endCxn id="13" idx="0"/>
          </p:cNvCxnSpPr>
          <p:nvPr/>
        </p:nvCxnSpPr>
        <p:spPr>
          <a:xfrm>
            <a:off x="7713644" y="1617449"/>
            <a:ext cx="0" cy="1068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0E90C6A-601A-4764-B50B-798B6AEFC82E}"/>
              </a:ext>
            </a:extLst>
          </p:cNvPr>
          <p:cNvCxnSpPr>
            <a:endCxn id="14" idx="0"/>
          </p:cNvCxnSpPr>
          <p:nvPr/>
        </p:nvCxnSpPr>
        <p:spPr>
          <a:xfrm>
            <a:off x="7713644" y="3332601"/>
            <a:ext cx="0" cy="89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BE4C962-D3DA-4BDD-9963-58848CDC5D7F}"/>
              </a:ext>
            </a:extLst>
          </p:cNvPr>
          <p:cNvCxnSpPr>
            <a:endCxn id="15" idx="0"/>
          </p:cNvCxnSpPr>
          <p:nvPr/>
        </p:nvCxnSpPr>
        <p:spPr>
          <a:xfrm>
            <a:off x="7713644" y="4874413"/>
            <a:ext cx="0" cy="43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88CD7F-3544-4860-B285-9B9A00F75F0A}"/>
              </a:ext>
            </a:extLst>
          </p:cNvPr>
          <p:cNvSpPr txBox="1"/>
          <p:nvPr/>
        </p:nvSpPr>
        <p:spPr>
          <a:xfrm>
            <a:off x="1730790" y="1702785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Знания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A6F042-D70F-4F1B-8263-E8D79C6AE16B}"/>
              </a:ext>
            </a:extLst>
          </p:cNvPr>
          <p:cNvSpPr txBox="1"/>
          <p:nvPr/>
        </p:nvSpPr>
        <p:spPr>
          <a:xfrm>
            <a:off x="1730790" y="3822069"/>
            <a:ext cx="98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Умения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A3AC49-CD74-4004-942B-16DEE337A578}"/>
              </a:ext>
            </a:extLst>
          </p:cNvPr>
          <p:cNvSpPr txBox="1"/>
          <p:nvPr/>
        </p:nvSpPr>
        <p:spPr>
          <a:xfrm>
            <a:off x="1822162" y="540882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Навык</a:t>
            </a:r>
          </a:p>
        </p:txBody>
      </p:sp>
      <p:sp>
        <p:nvSpPr>
          <p:cNvPr id="11" name="Левая фигурная скобка 10">
            <a:extLst>
              <a:ext uri="{FF2B5EF4-FFF2-40B4-BE49-F238E27FC236}">
                <a16:creationId xmlns:a16="http://schemas.microsoft.com/office/drawing/2014/main" id="{204C718B-EBDD-4B01-B541-9767CC0D8DCC}"/>
              </a:ext>
            </a:extLst>
          </p:cNvPr>
          <p:cNvSpPr/>
          <p:nvPr/>
        </p:nvSpPr>
        <p:spPr>
          <a:xfrm>
            <a:off x="3138480" y="971118"/>
            <a:ext cx="256320" cy="1715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a16="http://schemas.microsoft.com/office/drawing/2014/main" id="{EBC55F1D-FA3D-492C-9975-4BB2ED61367E}"/>
              </a:ext>
            </a:extLst>
          </p:cNvPr>
          <p:cNvSpPr/>
          <p:nvPr/>
        </p:nvSpPr>
        <p:spPr>
          <a:xfrm>
            <a:off x="3131080" y="3149159"/>
            <a:ext cx="256320" cy="1715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8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266130" y="95052"/>
            <a:ext cx="9325545" cy="1853005"/>
            <a:chOff x="817036" y="53372"/>
            <a:chExt cx="7093604" cy="1853005"/>
          </a:xfrm>
        </p:grpSpPr>
        <p:sp>
          <p:nvSpPr>
            <p:cNvPr id="76" name="TextBox 3"/>
            <p:cNvSpPr/>
            <p:nvPr/>
          </p:nvSpPr>
          <p:spPr>
            <a:xfrm>
              <a:off x="817036" y="53372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600" b="1" spc="-160" dirty="0">
                  <a:solidFill>
                    <a:srgbClr val="74A5BB"/>
                  </a:solidFill>
                  <a:ea typeface="Montserrat Heavy"/>
                </a:rPr>
                <a:t>Закономерность освоения навыков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0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904BD-F24C-40B8-A2DB-DAB1D401A7DF}"/>
              </a:ext>
            </a:extLst>
          </p:cNvPr>
          <p:cNvSpPr txBox="1"/>
          <p:nvPr/>
        </p:nvSpPr>
        <p:spPr>
          <a:xfrm>
            <a:off x="5512710" y="876225"/>
            <a:ext cx="40226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1. Высокая мотивация повышает эффективность деятельности, но только до определенного уровня (первый закон </a:t>
            </a:r>
            <a:r>
              <a:rPr lang="ru-RU" sz="1600" dirty="0" err="1"/>
              <a:t>Йеркса-Додсона</a:t>
            </a:r>
            <a:r>
              <a:rPr lang="ru-RU" sz="1600" dirty="0"/>
              <a:t>).</a:t>
            </a:r>
          </a:p>
          <a:p>
            <a:pPr algn="just"/>
            <a:r>
              <a:rPr lang="ru-RU" sz="1600" dirty="0"/>
              <a:t>2. Относительно простые задачи могут повышать и мотивацию, и эффективность деятельности (второй закон </a:t>
            </a:r>
            <a:r>
              <a:rPr lang="ru-RU" sz="1600" dirty="0" err="1"/>
              <a:t>Йеркса-Додсона</a:t>
            </a:r>
            <a:r>
              <a:rPr lang="ru-RU" sz="1600" dirty="0"/>
              <a:t>).</a:t>
            </a:r>
          </a:p>
          <a:p>
            <a:pPr algn="just"/>
            <a:r>
              <a:rPr lang="ru-RU" sz="1600" dirty="0"/>
              <a:t>3. Феномен интерференции навыков (старые навыки блокируют формирование новых) в ситуациях усталости, стресса, дефицита времени и пр.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E5EEE5-7618-4B60-8F12-C49FED356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80" y="810633"/>
            <a:ext cx="5457825" cy="3551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3433C5-08E2-4B36-8646-26A3030EDD1E}"/>
              </a:ext>
            </a:extLst>
          </p:cNvPr>
          <p:cNvSpPr txBox="1"/>
          <p:nvPr/>
        </p:nvSpPr>
        <p:spPr>
          <a:xfrm>
            <a:off x="111179" y="4499500"/>
            <a:ext cx="463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4. Неравномерность формирования навыка.</a:t>
            </a:r>
          </a:p>
          <a:p>
            <a:r>
              <a:rPr lang="ru-RU" sz="1600" dirty="0"/>
              <a:t>5. Угасание навыка.</a:t>
            </a:r>
          </a:p>
          <a:p>
            <a:r>
              <a:rPr lang="ru-RU" sz="1600" dirty="0"/>
              <a:t>6. На пути повышения компетентности происходят как минимум 2 точки регресса (кривая Бандуры).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FF3BF8-0263-4933-8E9E-FAF8FD0CC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212" y="4194968"/>
            <a:ext cx="4843462" cy="29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5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230700" y="32149"/>
            <a:ext cx="929220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600" b="1" spc="-160" dirty="0">
                  <a:solidFill>
                    <a:srgbClr val="74A5BB"/>
                  </a:solidFill>
                  <a:ea typeface="Montserrat Heavy"/>
                </a:rPr>
                <a:t>Память и её процессы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0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00F6AB-767B-47B5-A92C-ABD0FB8A60D1}"/>
              </a:ext>
            </a:extLst>
          </p:cNvPr>
          <p:cNvSpPr/>
          <p:nvPr/>
        </p:nvSpPr>
        <p:spPr>
          <a:xfrm>
            <a:off x="108905" y="629182"/>
            <a:ext cx="9482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</a:rPr>
              <a:t>Память</a:t>
            </a:r>
            <a:r>
              <a:rPr lang="ru-RU" b="1" i="1" dirty="0">
                <a:solidFill>
                  <a:srgbClr val="000000"/>
                </a:solidFill>
              </a:rPr>
              <a:t> –</a:t>
            </a:r>
            <a:r>
              <a:rPr lang="ru-RU" dirty="0">
                <a:solidFill>
                  <a:srgbClr val="000000"/>
                </a:solidFill>
              </a:rPr>
              <a:t> это запоминание, сохранение, воспроизведение и забывание информации.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25FA1A-9E66-45A0-A02E-95A908AF0FE8}"/>
              </a:ext>
            </a:extLst>
          </p:cNvPr>
          <p:cNvSpPr/>
          <p:nvPr/>
        </p:nvSpPr>
        <p:spPr>
          <a:xfrm>
            <a:off x="108905" y="998514"/>
            <a:ext cx="9345219" cy="139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ru-RU" b="1" dirty="0">
                <a:ea typeface="Times New Roman" panose="02020603050405020304" pitchFamily="18" charset="0"/>
              </a:rPr>
              <a:t>Запоминание</a:t>
            </a:r>
            <a:r>
              <a:rPr lang="ru-RU" b="1" i="1" dirty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dirty="0">
                <a:ea typeface="Times New Roman" panose="02020603050405020304" pitchFamily="18" charset="0"/>
              </a:rPr>
              <a:t> процесс памяти, направленный на закрепление новой информации путем связывания ее с приобретенным ранее знанием. Запоминание может быть запечатлением, непроизвольным запоминанием и заучиванием (смысловое и механическое).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B0844-3F21-4FD2-AEA0-BAEDC5696D8F}"/>
              </a:ext>
            </a:extLst>
          </p:cNvPr>
          <p:cNvSpPr txBox="1"/>
          <p:nvPr/>
        </p:nvSpPr>
        <p:spPr>
          <a:xfrm>
            <a:off x="108905" y="2429136"/>
            <a:ext cx="363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Процесс запоминания ускоряется:</a:t>
            </a:r>
          </a:p>
        </p:txBody>
      </p:sp>
      <p:graphicFrame>
        <p:nvGraphicFramePr>
          <p:cNvPr id="15" name="Таблица 6">
            <a:extLst>
              <a:ext uri="{FF2B5EF4-FFF2-40B4-BE49-F238E27FC236}">
                <a16:creationId xmlns:a16="http://schemas.microsoft.com/office/drawing/2014/main" id="{FBD48274-580A-40C7-8B78-329108DE4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93609"/>
              </p:ext>
            </p:extLst>
          </p:nvPr>
        </p:nvGraphicFramePr>
        <p:xfrm>
          <a:off x="135415" y="2837683"/>
          <a:ext cx="9482769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939">
                  <a:extLst>
                    <a:ext uri="{9D8B030D-6E8A-4147-A177-3AD203B41FA5}">
                      <a16:colId xmlns:a16="http://schemas.microsoft.com/office/drawing/2014/main" val="3561484692"/>
                    </a:ext>
                  </a:extLst>
                </a:gridCol>
                <a:gridCol w="6697830">
                  <a:extLst>
                    <a:ext uri="{9D8B030D-6E8A-4147-A177-3AD203B41FA5}">
                      <a16:colId xmlns:a16="http://schemas.microsoft.com/office/drawing/2014/main" val="2305724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Непроизвольное запоминание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Информация, сопровождающаяся сильными и значимыми физическими воздействиями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Информация, вызывающая ориентировочную деятельность («что такое?»)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Информация, имеющая яркую эмоциональную окраску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Информация, отвечающая актуальной потребности человека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Информация, являющая объектом активной деятельности человека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Заучивание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Осознание значимости и смысла информации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Выявление структуры, опорных слов, схем в тексте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Соотнесение новой информации с имеющимся опытом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Возможность скорейшего применение новой информации в активной деятельности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Эмоционально-эстетическая наполненность информации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044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98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230700" y="32149"/>
            <a:ext cx="929220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600" b="1" spc="-160" dirty="0">
                  <a:solidFill>
                    <a:srgbClr val="74A5BB"/>
                  </a:solidFill>
                  <a:ea typeface="Montserrat Heavy"/>
                </a:rPr>
                <a:t>Память и её процессы - 2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0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14FB41-6335-461C-8A60-E630DD7774C2}"/>
              </a:ext>
            </a:extLst>
          </p:cNvPr>
          <p:cNvSpPr/>
          <p:nvPr/>
        </p:nvSpPr>
        <p:spPr>
          <a:xfrm>
            <a:off x="131316" y="511982"/>
            <a:ext cx="9517509" cy="4058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2. Сохранение </a:t>
            </a:r>
            <a:r>
              <a:rPr lang="ru-RU" dirty="0">
                <a:ea typeface="Times New Roman" panose="02020603050405020304" pitchFamily="18" charset="0"/>
              </a:rPr>
              <a:t>-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dirty="0"/>
              <a:t>процесс памяти, в результате которого в </a:t>
            </a:r>
            <a:r>
              <a:rPr lang="ru-RU" dirty="0" err="1"/>
              <a:t>коре</a:t>
            </a:r>
            <a:r>
              <a:rPr lang="ru-RU" dirty="0"/>
              <a:t> головного мозга удерживается полученная информация. Он зависит от: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/>
              <a:t>условий запоминания (количества повторений, смысловой наполненности информации, деятельности после запоминания);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/>
              <a:t>краевого эффекта;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/>
              <a:t>ситуации запоминания;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/>
              <a:t>отношения к информации и её источнику.</a:t>
            </a:r>
            <a:endParaRPr lang="ru-RU" dirty="0"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3. Забывание </a:t>
            </a:r>
            <a:r>
              <a:rPr lang="ru-RU" dirty="0">
                <a:ea typeface="Times New Roman" panose="02020603050405020304" pitchFamily="18" charset="0"/>
              </a:rPr>
              <a:t>- </a:t>
            </a:r>
            <a:r>
              <a:rPr lang="ru-RU" dirty="0"/>
              <a:t>процесс, заключающийся в невозможности воспроизведения ранее закрепленного в памяти материала.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		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	Закономерности забывания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2F2920-4A77-481B-8A73-8A4540CA81BF}"/>
              </a:ext>
            </a:extLst>
          </p:cNvPr>
          <p:cNvSpPr txBox="1"/>
          <p:nvPr/>
        </p:nvSpPr>
        <p:spPr>
          <a:xfrm>
            <a:off x="146399" y="4187294"/>
            <a:ext cx="48421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/>
              <a:t>Забывание начинается сразу же после запоминания.</a:t>
            </a:r>
          </a:p>
          <a:p>
            <a:pPr marL="342900" indent="-342900" algn="just">
              <a:buAutoNum type="arabicPeriod"/>
            </a:pPr>
            <a:r>
              <a:rPr lang="ru-RU" dirty="0"/>
              <a:t>При первом запоминании забывание выраженно сильнее, чем при повторении материала.</a:t>
            </a:r>
          </a:p>
          <a:p>
            <a:pPr marL="342900" indent="-342900" algn="just">
              <a:buAutoNum type="arabicPeriod"/>
            </a:pPr>
            <a:r>
              <a:rPr lang="ru-RU" dirty="0"/>
              <a:t>Бессмысленный материал забывается быстрее, чем осмысленный.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699E007-CC82-4988-A611-397CA168D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544" y="3434559"/>
            <a:ext cx="4681479" cy="34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1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/>
          <p:cNvGrpSpPr/>
          <p:nvPr/>
        </p:nvGrpSpPr>
        <p:grpSpPr>
          <a:xfrm>
            <a:off x="1413000" y="1482480"/>
            <a:ext cx="7068240" cy="1100880"/>
            <a:chOff x="1413000" y="1482480"/>
            <a:chExt cx="7068240" cy="1100880"/>
          </a:xfrm>
        </p:grpSpPr>
        <p:sp>
          <p:nvSpPr>
            <p:cNvPr id="104" name="TextBox 3"/>
            <p:cNvSpPr/>
            <p:nvPr/>
          </p:nvSpPr>
          <p:spPr>
            <a:xfrm>
              <a:off x="1413000" y="148248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4292"/>
                </a:lnSpc>
                <a:tabLst>
                  <a:tab pos="0" algn="l"/>
                </a:tabLst>
              </a:pPr>
              <a:r>
                <a:rPr lang="en-US" sz="3900" b="1" spc="-160" dirty="0" err="1">
                  <a:solidFill>
                    <a:srgbClr val="B6DBD2"/>
                  </a:solidFill>
                  <a:latin typeface="+mj-lt"/>
                  <a:ea typeface="Montserrat Heavy"/>
                </a:rPr>
                <a:t>СПАСИБО</a:t>
              </a:r>
              <a:r>
                <a:rPr lang="en-US" sz="3900" b="1" spc="-160" dirty="0">
                  <a:solidFill>
                    <a:srgbClr val="B6DBD2"/>
                  </a:solidFill>
                  <a:latin typeface="+mj-lt"/>
                  <a:ea typeface="Montserrat Heavy"/>
                </a:rPr>
                <a:t> </a:t>
              </a:r>
              <a:r>
                <a:rPr lang="en-US" sz="3900" b="1" spc="-160" dirty="0" err="1">
                  <a:solidFill>
                    <a:srgbClr val="B6DBD2"/>
                  </a:solidFill>
                  <a:latin typeface="+mj-lt"/>
                  <a:ea typeface="Montserrat Heavy"/>
                </a:rPr>
                <a:t>ЗА</a:t>
              </a:r>
              <a:r>
                <a:rPr lang="en-US" sz="3900" b="1" spc="-160" dirty="0">
                  <a:solidFill>
                    <a:srgbClr val="B6DBD2"/>
                  </a:solidFill>
                  <a:latin typeface="+mj-lt"/>
                  <a:ea typeface="Montserrat Heavy"/>
                </a:rPr>
                <a:t> </a:t>
              </a:r>
              <a:r>
                <a:rPr lang="en-US" sz="3900" b="1" spc="-160" dirty="0" err="1">
                  <a:solidFill>
                    <a:srgbClr val="B6DBD2"/>
                  </a:solidFill>
                  <a:latin typeface="+mj-lt"/>
                  <a:ea typeface="Montserrat Heavy"/>
                </a:rPr>
                <a:t>ВНИМАНИЕ</a:t>
              </a:r>
              <a:r>
                <a:rPr lang="en-US" sz="3900" b="1" spc="-160" dirty="0">
                  <a:solidFill>
                    <a:srgbClr val="B6DBD2"/>
                  </a:solidFill>
                  <a:latin typeface="+mj-lt"/>
                  <a:ea typeface="Montserrat Heavy"/>
                </a:rPr>
                <a:t>!</a:t>
              </a:r>
              <a:endParaRPr lang="ru-RU" sz="3900" b="1" spc="-160" dirty="0">
                <a:solidFill>
                  <a:srgbClr val="B6DBD2"/>
                </a:solidFill>
                <a:latin typeface="+mj-lt"/>
                <a:ea typeface="Montserrat Heavy"/>
              </a:endParaRPr>
            </a:p>
          </p:txBody>
        </p:sp>
        <p:sp>
          <p:nvSpPr>
            <p:cNvPr id="105" name="TextBox 4"/>
            <p:cNvSpPr/>
            <p:nvPr/>
          </p:nvSpPr>
          <p:spPr>
            <a:xfrm>
              <a:off x="1413000" y="2214360"/>
              <a:ext cx="7068240" cy="36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Freeform 6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Freeform 16"/>
          <p:cNvSpPr/>
          <p:nvPr/>
        </p:nvSpPr>
        <p:spPr>
          <a:xfrm>
            <a:off x="3395160" y="4414680"/>
            <a:ext cx="675720" cy="675720"/>
          </a:xfrm>
          <a:custGeom>
            <a:avLst/>
            <a:gdLst/>
            <a:ahLst/>
            <a:cxnLst/>
            <a:rect l="l" t="t" r="r" b="b"/>
            <a:pathLst>
              <a:path w="676799" h="676799">
                <a:moveTo>
                  <a:pt x="0" y="0"/>
                </a:moveTo>
                <a:lnTo>
                  <a:pt x="676800" y="0"/>
                </a:lnTo>
                <a:lnTo>
                  <a:pt x="676800" y="676799"/>
                </a:lnTo>
                <a:lnTo>
                  <a:pt x="0" y="6767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Freeform 18"/>
          <p:cNvSpPr/>
          <p:nvPr/>
        </p:nvSpPr>
        <p:spPr>
          <a:xfrm>
            <a:off x="3395160" y="2932200"/>
            <a:ext cx="707040" cy="707040"/>
          </a:xfrm>
          <a:custGeom>
            <a:avLst/>
            <a:gdLst/>
            <a:ahLst/>
            <a:cxnLst/>
            <a:rect l="l" t="t" r="r" b="b"/>
            <a:pathLst>
              <a:path w="707972" h="707972">
                <a:moveTo>
                  <a:pt x="0" y="0"/>
                </a:moveTo>
                <a:lnTo>
                  <a:pt x="707972" y="0"/>
                </a:lnTo>
                <a:lnTo>
                  <a:pt x="707972" y="707972"/>
                </a:lnTo>
                <a:lnTo>
                  <a:pt x="0" y="7079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TextBox 19"/>
          <p:cNvSpPr/>
          <p:nvPr/>
        </p:nvSpPr>
        <p:spPr>
          <a:xfrm>
            <a:off x="4448160" y="1963800"/>
            <a:ext cx="4840560" cy="311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126"/>
              </a:lnSpc>
            </a:pPr>
            <a:endParaRPr lang="ru-RU" sz="1800" b="0" strike="noStrike" spc="-1" dirty="0">
              <a:solidFill>
                <a:srgbClr val="12539E"/>
              </a:solidFill>
              <a:latin typeface="Arial"/>
            </a:endParaRPr>
          </a:p>
          <a:p>
            <a:pPr>
              <a:lnSpc>
                <a:spcPts val="6126"/>
              </a:lnSpc>
            </a:pPr>
            <a:r>
              <a:rPr lang="en-US" sz="3900" b="1" i="1" strike="noStrike" spc="-165" dirty="0">
                <a:solidFill>
                  <a:srgbClr val="12539E"/>
                </a:solidFill>
                <a:latin typeface="+mj-lt"/>
                <a:ea typeface="Gotham Bold Italics"/>
              </a:rPr>
              <a:t>vk.com/</a:t>
            </a:r>
            <a:r>
              <a:rPr lang="en-US" sz="3900" b="1" i="1" strike="noStrike" spc="-165" dirty="0" err="1">
                <a:solidFill>
                  <a:srgbClr val="12539E"/>
                </a:solidFill>
                <a:latin typeface="+mj-lt"/>
                <a:ea typeface="Gotham Bold Italics"/>
              </a:rPr>
              <a:t>sportiss_spb</a:t>
            </a:r>
            <a:endParaRPr lang="ru-RU" sz="3900" b="0" strike="noStrike" spc="-1" dirty="0">
              <a:solidFill>
                <a:srgbClr val="12539E"/>
              </a:solidFill>
              <a:latin typeface="+mj-lt"/>
            </a:endParaRPr>
          </a:p>
          <a:p>
            <a:pPr>
              <a:lnSpc>
                <a:spcPts val="6126"/>
              </a:lnSpc>
            </a:pPr>
            <a:r>
              <a:rPr lang="en-US" sz="3900" b="1" i="1" strike="noStrike" spc="-165" dirty="0">
                <a:solidFill>
                  <a:srgbClr val="12539E"/>
                </a:solidFill>
                <a:latin typeface="+mj-lt"/>
                <a:ea typeface="Gotham Bold Italics"/>
              </a:rPr>
              <a:t>sportiss.ru</a:t>
            </a:r>
            <a:endParaRPr lang="ru-RU" sz="3900" b="0" strike="noStrike" spc="-1" dirty="0">
              <a:solidFill>
                <a:srgbClr val="12539E"/>
              </a:solidFill>
              <a:latin typeface="+mj-lt"/>
            </a:endParaRPr>
          </a:p>
          <a:p>
            <a:pPr>
              <a:lnSpc>
                <a:spcPts val="6126"/>
              </a:lnSpc>
            </a:pPr>
            <a:r>
              <a:rPr lang="en-US" sz="3900" b="1" i="1" strike="noStrike" spc="-165" dirty="0">
                <a:solidFill>
                  <a:srgbClr val="12539E"/>
                </a:solidFill>
                <a:latin typeface="+mj-lt"/>
                <a:ea typeface="Gotham Bold Italics"/>
              </a:rPr>
              <a:t>info@sportiss.ru </a:t>
            </a:r>
            <a:endParaRPr lang="ru-RU" sz="3900" b="0" strike="noStrike" spc="-1" dirty="0">
              <a:solidFill>
                <a:srgbClr val="12539E"/>
              </a:solidFill>
              <a:latin typeface="+mj-lt"/>
            </a:endParaRPr>
          </a:p>
        </p:txBody>
      </p:sp>
      <p:sp>
        <p:nvSpPr>
          <p:cNvPr id="25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7" y="2763807"/>
            <a:ext cx="2463282" cy="24632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1150330" y="259200"/>
            <a:ext cx="8946169" cy="1102866"/>
            <a:chOff x="842400" y="814680"/>
            <a:chExt cx="7068240" cy="1102866"/>
          </a:xfrm>
        </p:grpSpPr>
        <p:sp>
          <p:nvSpPr>
            <p:cNvPr id="76" name="TextBox 3"/>
            <p:cNvSpPr/>
            <p:nvPr/>
          </p:nvSpPr>
          <p:spPr>
            <a:xfrm>
              <a:off x="842400" y="814680"/>
              <a:ext cx="7068240" cy="11028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Что такое учебная деятельность?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7B580-D987-4465-8EA4-3B026B3E67E6}"/>
              </a:ext>
            </a:extLst>
          </p:cNvPr>
          <p:cNvSpPr txBox="1"/>
          <p:nvPr/>
        </p:nvSpPr>
        <p:spPr>
          <a:xfrm>
            <a:off x="143694" y="884637"/>
            <a:ext cx="951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b="1" dirty="0"/>
              <a:t>	Учебная деятельность </a:t>
            </a:r>
            <a:r>
              <a:rPr lang="ru-RU" dirty="0"/>
              <a:t>– это особый вид деятельности (целенаправленной активности), которая:</a:t>
            </a:r>
          </a:p>
          <a:p>
            <a:pPr marL="285750" indent="-285750" algn="just" defTabSz="540000">
              <a:buFont typeface="Wingdings" panose="05000000000000000000" pitchFamily="2" charset="2"/>
              <a:buChar char="ü"/>
            </a:pPr>
            <a:r>
              <a:rPr lang="ru-RU" dirty="0"/>
              <a:t>направлена на усвоение новых знаний, умений и навыков;</a:t>
            </a:r>
          </a:p>
          <a:p>
            <a:pPr marL="285750" indent="-285750" algn="just" defTabSz="540000">
              <a:buFont typeface="Wingdings" panose="05000000000000000000" pitchFamily="2" charset="2"/>
              <a:buChar char="ü"/>
            </a:pPr>
            <a:r>
              <a:rPr lang="ru-RU" dirty="0"/>
              <a:t>дополняет или заменяет старые знания, умения и навыки;</a:t>
            </a:r>
          </a:p>
          <a:p>
            <a:pPr marL="285750" indent="-285750" algn="just" defTabSz="540000">
              <a:buFont typeface="Wingdings" panose="05000000000000000000" pitchFamily="2" charset="2"/>
              <a:buChar char="ü"/>
            </a:pPr>
            <a:r>
              <a:rPr lang="ru-RU" dirty="0"/>
              <a:t>позволяет освоить общие способы действий и научные понятия;</a:t>
            </a:r>
          </a:p>
          <a:p>
            <a:pPr marL="285750" indent="-285750" algn="just" defTabSz="540000">
              <a:buFont typeface="Wingdings" panose="05000000000000000000" pitchFamily="2" charset="2"/>
              <a:buChar char="ü"/>
            </a:pPr>
            <a:r>
              <a:rPr lang="ru-RU" dirty="0"/>
              <a:t>ведет к изменениям психических свойств и поведения.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BF21C-A221-4866-814F-F6AD52DC0F60}"/>
              </a:ext>
            </a:extLst>
          </p:cNvPr>
          <p:cNvSpPr txBox="1"/>
          <p:nvPr/>
        </p:nvSpPr>
        <p:spPr>
          <a:xfrm>
            <a:off x="3098628" y="2798700"/>
            <a:ext cx="414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Структура деятельности человека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2753E295-174B-4EB3-8962-681324B98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019923"/>
              </p:ext>
            </p:extLst>
          </p:nvPr>
        </p:nvGraphicFramePr>
        <p:xfrm>
          <a:off x="271872" y="2704061"/>
          <a:ext cx="9258300" cy="409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1391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261044" y="128592"/>
            <a:ext cx="10349332" cy="1692060"/>
            <a:chOff x="842400" y="214317"/>
            <a:chExt cx="7978808" cy="1692060"/>
          </a:xfrm>
        </p:grpSpPr>
        <p:sp>
          <p:nvSpPr>
            <p:cNvPr id="76" name="TextBox 3"/>
            <p:cNvSpPr/>
            <p:nvPr/>
          </p:nvSpPr>
          <p:spPr>
            <a:xfrm>
              <a:off x="1752968" y="214317"/>
              <a:ext cx="7068240" cy="11028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>
                  <a:solidFill>
                    <a:srgbClr val="74A5BB"/>
                  </a:solidFill>
                  <a:ea typeface="Montserrat Heavy"/>
                </a:rPr>
                <a:t>Субъект учебной деятельности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DEB8D2-D8DF-49AA-80DB-BD20370B3FF8}"/>
              </a:ext>
            </a:extLst>
          </p:cNvPr>
          <p:cNvSpPr txBox="1"/>
          <p:nvPr/>
        </p:nvSpPr>
        <p:spPr>
          <a:xfrm>
            <a:off x="155695" y="848927"/>
            <a:ext cx="934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21DF8-0E15-4D4C-B770-73160EEC9BCE}"/>
              </a:ext>
            </a:extLst>
          </p:cNvPr>
          <p:cNvSpPr txBox="1"/>
          <p:nvPr/>
        </p:nvSpPr>
        <p:spPr>
          <a:xfrm>
            <a:off x="212083" y="848927"/>
            <a:ext cx="9442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Субъект учебной деятельности </a:t>
            </a:r>
            <a:r>
              <a:rPr lang="ru-RU" dirty="0"/>
              <a:t>– это человек, который не только усваивает учебный материал, но и </a:t>
            </a:r>
            <a:r>
              <a:rPr lang="ru-RU" u="sng" dirty="0"/>
              <a:t>соотносит его со своим опытом</a:t>
            </a:r>
            <a:r>
              <a:rPr lang="ru-RU" dirty="0"/>
              <a:t>, </a:t>
            </a:r>
            <a:r>
              <a:rPr lang="ru-RU" u="sng" dirty="0"/>
              <a:t>самостоятельно корректирует и контролирует</a:t>
            </a:r>
            <a:r>
              <a:rPr lang="ru-RU" dirty="0"/>
              <a:t> свою познавательную активность, т.е.: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имеет познавательную направленность и направленность на самоизменение;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слегка заниженная самооценка знаний, умений и навыков по типу: «Я не знаю точно, получится ли у меня, но я попробую»;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достаточно развитая интеллектуальная и эмоциональная рефлексии;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достаточно развитые коммуникативные навыки.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701DA-C914-49CC-B2E2-15E023780273}"/>
              </a:ext>
            </a:extLst>
          </p:cNvPr>
          <p:cNvSpPr txBox="1"/>
          <p:nvPr/>
        </p:nvSpPr>
        <p:spPr>
          <a:xfrm>
            <a:off x="2270007" y="3145500"/>
            <a:ext cx="549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Становление субъекта учебной деятельности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60B0DCE6-7EAC-49EA-8ECE-CC2690DB7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82340"/>
              </p:ext>
            </p:extLst>
          </p:nvPr>
        </p:nvGraphicFramePr>
        <p:xfrm>
          <a:off x="261044" y="3554995"/>
          <a:ext cx="9280473" cy="338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491">
                  <a:extLst>
                    <a:ext uri="{9D8B030D-6E8A-4147-A177-3AD203B41FA5}">
                      <a16:colId xmlns:a16="http://schemas.microsoft.com/office/drawing/2014/main" val="1382419398"/>
                    </a:ext>
                  </a:extLst>
                </a:gridCol>
                <a:gridCol w="3093491">
                  <a:extLst>
                    <a:ext uri="{9D8B030D-6E8A-4147-A177-3AD203B41FA5}">
                      <a16:colId xmlns:a16="http://schemas.microsoft.com/office/drawing/2014/main" val="1046868648"/>
                    </a:ext>
                  </a:extLst>
                </a:gridCol>
                <a:gridCol w="3093491">
                  <a:extLst>
                    <a:ext uri="{9D8B030D-6E8A-4147-A177-3AD203B41FA5}">
                      <a16:colId xmlns:a16="http://schemas.microsoft.com/office/drawing/2014/main" val="716242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Первый этап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Второй этап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Третий этап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4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Цель определяется внешними источниками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Учебные задачи осознаются и решаются совместно с учителем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Рефлексия с помощью учителя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Отсутствие системы ценностей и инициативы, работа по инструкции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Цель определяется обучающимся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Учебные задачи ставятся учителем, а обучающийся самостоятельно их решает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Способность подключаться к совместной деятельности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Перевод с объективного языка понятий на внутренний понятийный аппарат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Нужна поддержка учителя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Обучающемуся интересен сам процесс познания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Обучающийся полностью самостоятельно осознает и решает учебные задачи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Учебная деятельность преломлена через систему своих ценностей, носит личностно-развивающий характер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01420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DFA05F3-8936-417F-B642-8330DF5B1B31}"/>
              </a:ext>
            </a:extLst>
          </p:cNvPr>
          <p:cNvCxnSpPr/>
          <p:nvPr/>
        </p:nvCxnSpPr>
        <p:spPr>
          <a:xfrm>
            <a:off x="3138480" y="3726798"/>
            <a:ext cx="512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67CC814-06C1-4C21-932B-B0E6E4380247}"/>
              </a:ext>
            </a:extLst>
          </p:cNvPr>
          <p:cNvCxnSpPr/>
          <p:nvPr/>
        </p:nvCxnSpPr>
        <p:spPr>
          <a:xfrm>
            <a:off x="6199404" y="3749349"/>
            <a:ext cx="512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0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299475" y="259200"/>
            <a:ext cx="929220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11028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600" b="1" spc="-160" dirty="0">
                  <a:solidFill>
                    <a:srgbClr val="74A5BB"/>
                  </a:solidFill>
                  <a:ea typeface="Montserrat Heavy"/>
                </a:rPr>
                <a:t>Условия формирования субъекта учебной деятельности («умения учиться»)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0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CEF25AA-F1FC-4DB2-9BE8-F9EFA7F95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383804"/>
              </p:ext>
            </p:extLst>
          </p:nvPr>
        </p:nvGraphicFramePr>
        <p:xfrm>
          <a:off x="232800" y="1399699"/>
          <a:ext cx="9288000" cy="433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4253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575894-0504-4F15-9943-DBD355489BE0}"/>
              </a:ext>
            </a:extLst>
          </p:cNvPr>
          <p:cNvSpPr txBox="1"/>
          <p:nvPr/>
        </p:nvSpPr>
        <p:spPr>
          <a:xfrm>
            <a:off x="918319" y="2381250"/>
            <a:ext cx="8405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ЗАЧЕМ УЧИТЬСЯ?</a:t>
            </a:r>
          </a:p>
        </p:txBody>
      </p:sp>
    </p:spTree>
    <p:extLst>
      <p:ext uri="{BB962C8B-B14F-4D97-AF65-F5344CB8AC3E}">
        <p14:creationId xmlns:p14="http://schemas.microsoft.com/office/powerpoint/2010/main" val="54538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299475" y="259200"/>
            <a:ext cx="929220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600" b="1" spc="-160" dirty="0">
                  <a:solidFill>
                    <a:srgbClr val="74A5BB"/>
                  </a:solidFill>
                  <a:ea typeface="Montserrat Heavy"/>
                </a:rPr>
                <a:t>Учебные (познавательные) потребности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0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DE754C-49D2-4CA0-8F52-564F137B34F6}"/>
              </a:ext>
            </a:extLst>
          </p:cNvPr>
          <p:cNvSpPr txBox="1"/>
          <p:nvPr/>
        </p:nvSpPr>
        <p:spPr>
          <a:xfrm>
            <a:off x="213483" y="1033895"/>
            <a:ext cx="929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b="1" dirty="0"/>
              <a:t>	Потребность</a:t>
            </a:r>
            <a:r>
              <a:rPr lang="ru-RU" dirty="0"/>
              <a:t> – это нужда человека в чем-либо (предмете, событии, явлении) или ком-либо. </a:t>
            </a:r>
          </a:p>
        </p:txBody>
      </p:sp>
      <p:graphicFrame>
        <p:nvGraphicFramePr>
          <p:cNvPr id="13" name="Таблица 6">
            <a:extLst>
              <a:ext uri="{FF2B5EF4-FFF2-40B4-BE49-F238E27FC236}">
                <a16:creationId xmlns:a16="http://schemas.microsoft.com/office/drawing/2014/main" id="{3F939949-A393-4C43-9389-474EA2068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65483"/>
              </p:ext>
            </p:extLst>
          </p:nvPr>
        </p:nvGraphicFramePr>
        <p:xfrm>
          <a:off x="222915" y="1873504"/>
          <a:ext cx="942975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440090165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3831529446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902485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Витальные (биологические) потребности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Социальные потребности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Идеальные (духовные) потребности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65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Еда и вода</a:t>
                      </a:r>
                    </a:p>
                    <a:p>
                      <a:r>
                        <a:rPr lang="ru-RU" dirty="0"/>
                        <a:t>Жилище</a:t>
                      </a:r>
                    </a:p>
                    <a:p>
                      <a:r>
                        <a:rPr lang="ru-RU" dirty="0"/>
                        <a:t>Комфортные условия окружающей среды</a:t>
                      </a:r>
                    </a:p>
                    <a:p>
                      <a:r>
                        <a:rPr lang="ru-RU" dirty="0"/>
                        <a:t>Экономия сил</a:t>
                      </a:r>
                    </a:p>
                    <a:p>
                      <a:r>
                        <a:rPr lang="ru-RU" dirty="0"/>
                        <a:t>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Принадлежность к социальной группе</a:t>
                      </a:r>
                    </a:p>
                    <a:p>
                      <a:r>
                        <a:rPr lang="ru-RU" dirty="0"/>
                        <a:t>Признание, уважение, любовь</a:t>
                      </a:r>
                    </a:p>
                    <a:p>
                      <a:r>
                        <a:rPr lang="ru-RU" dirty="0"/>
                        <a:t>Самоутверждение</a:t>
                      </a:r>
                    </a:p>
                    <a:p>
                      <a:r>
                        <a:rPr lang="ru-RU" dirty="0"/>
                        <a:t>Достижение успеха/избегание неудач</a:t>
                      </a:r>
                    </a:p>
                    <a:p>
                      <a:r>
                        <a:rPr lang="ru-RU" dirty="0"/>
                        <a:t>Одобрение</a:t>
                      </a:r>
                    </a:p>
                    <a:p>
                      <a:r>
                        <a:rPr lang="ru-RU" dirty="0"/>
                        <a:t>Власть/подчинение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Познание (накопление знаний/производство знаний)</a:t>
                      </a:r>
                    </a:p>
                    <a:p>
                      <a:r>
                        <a:rPr lang="ru-RU" dirty="0"/>
                        <a:t>Нравственность</a:t>
                      </a:r>
                    </a:p>
                    <a:p>
                      <a:r>
                        <a:rPr lang="ru-RU" dirty="0"/>
                        <a:t>Эстетика</a:t>
                      </a:r>
                    </a:p>
                    <a:p>
                      <a:r>
                        <a:rPr lang="ru-RU" dirty="0"/>
                        <a:t>Религия</a:t>
                      </a:r>
                    </a:p>
                    <a:p>
                      <a:r>
                        <a:rPr lang="ru-RU" dirty="0"/>
                        <a:t>Смысл жизни</a:t>
                      </a:r>
                    </a:p>
                    <a:p>
                      <a:r>
                        <a:rPr lang="ru-RU" b="1" dirty="0"/>
                        <a:t>Впечатления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53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22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299475" y="259200"/>
            <a:ext cx="929220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600" b="1" spc="-160" dirty="0">
                  <a:solidFill>
                    <a:srgbClr val="74A5BB"/>
                  </a:solidFill>
                  <a:ea typeface="Montserrat Heavy"/>
                </a:rPr>
                <a:t>Учебная мотивация и мотивы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0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572DFE-EFC5-4FAE-9F72-E5F1D7E8BFCB}"/>
              </a:ext>
            </a:extLst>
          </p:cNvPr>
          <p:cNvSpPr txBox="1"/>
          <p:nvPr/>
        </p:nvSpPr>
        <p:spPr>
          <a:xfrm>
            <a:off x="124856" y="899782"/>
            <a:ext cx="946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Учебная мотивация</a:t>
            </a:r>
            <a:r>
              <a:rPr lang="ru-RU" dirty="0"/>
              <a:t> – это процесс, который побуждает к учебной деятельности, а </a:t>
            </a:r>
            <a:r>
              <a:rPr lang="ru-RU" b="1" dirty="0"/>
              <a:t>учебный мотив </a:t>
            </a:r>
            <a:r>
              <a:rPr lang="ru-RU" dirty="0"/>
              <a:t>– конкретные движущие силы учебной деятельности.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4BEC2-74ED-44FA-8C52-3F1DF0C58AF5}"/>
              </a:ext>
            </a:extLst>
          </p:cNvPr>
          <p:cNvSpPr txBox="1"/>
          <p:nvPr/>
        </p:nvSpPr>
        <p:spPr>
          <a:xfrm>
            <a:off x="124856" y="1690356"/>
            <a:ext cx="9400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Мотивы, связанные с содержанием учебной деятельности: </a:t>
            </a:r>
            <a:r>
              <a:rPr lang="ru-RU" dirty="0"/>
              <a:t>узнать новое, овладеть навыком, разобраться в вопросе и пр.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Мотивы, связанные с процессом учебной деятельности: </a:t>
            </a:r>
            <a:r>
              <a:rPr lang="ru-RU" dirty="0"/>
              <a:t>получить удовольствие от решения интеллектуальной задачи, проявить учебную активность, участвовать в дебатах и пр.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Широкие социальные мотивы: </a:t>
            </a:r>
            <a:r>
              <a:rPr lang="ru-RU" dirty="0"/>
              <a:t>из чувства долга, для приобретения профессии, для саморазвития и пр.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Узкие личные мотивы: </a:t>
            </a:r>
            <a:r>
              <a:rPr lang="ru-RU" dirty="0"/>
              <a:t>стремление заслужить похвалу, стремление самоутвердиться, стремление избежать наказания и пр.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BF950-AB73-4939-A6BE-3B184C8FE375}"/>
              </a:ext>
            </a:extLst>
          </p:cNvPr>
          <p:cNvSpPr txBox="1"/>
          <p:nvPr/>
        </p:nvSpPr>
        <p:spPr>
          <a:xfrm>
            <a:off x="1175028" y="4698858"/>
            <a:ext cx="7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Важно помнить, что учебная мотивация может состоять из нескольких мотивов, отличаться устойчивым или ситуативным характером</a:t>
            </a:r>
          </a:p>
        </p:txBody>
      </p:sp>
    </p:spTree>
    <p:extLst>
      <p:ext uri="{BB962C8B-B14F-4D97-AF65-F5344CB8AC3E}">
        <p14:creationId xmlns:p14="http://schemas.microsoft.com/office/powerpoint/2010/main" val="58059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299475" y="259200"/>
            <a:ext cx="929220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600" b="1" spc="-160" dirty="0">
                  <a:solidFill>
                    <a:srgbClr val="74A5BB"/>
                  </a:solidFill>
                  <a:ea typeface="Montserrat Heavy"/>
                </a:rPr>
                <a:t>Учебная цель</a:t>
              </a: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0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FFA09E-2897-4093-BC34-4D1A7048DAA3}"/>
              </a:ext>
            </a:extLst>
          </p:cNvPr>
          <p:cNvSpPr/>
          <p:nvPr/>
        </p:nvSpPr>
        <p:spPr>
          <a:xfrm>
            <a:off x="113538" y="913218"/>
            <a:ext cx="9292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/>
              <a:t>Цель</a:t>
            </a:r>
            <a:r>
              <a:rPr lang="ru-RU" altLang="ru-RU" dirty="0"/>
              <a:t> – это субъективный образ желаемого будущего.</a:t>
            </a:r>
          </a:p>
          <a:p>
            <a:pPr algn="just">
              <a:lnSpc>
                <a:spcPct val="90000"/>
              </a:lnSpc>
            </a:pPr>
            <a:endParaRPr lang="ru-RU" altLang="ru-RU" dirty="0"/>
          </a:p>
          <a:p>
            <a:pPr algn="just">
              <a:lnSpc>
                <a:spcPct val="90000"/>
              </a:lnSpc>
            </a:pPr>
            <a:r>
              <a:rPr lang="ru-RU" altLang="ru-RU" dirty="0"/>
              <a:t>Основная цель учебной деятельности – усвоить знания и приобрести умения и навыки.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F385E-4D28-4291-A1DA-25A481BE3C00}"/>
              </a:ext>
            </a:extLst>
          </p:cNvPr>
          <p:cNvSpPr txBox="1"/>
          <p:nvPr/>
        </p:nvSpPr>
        <p:spPr>
          <a:xfrm>
            <a:off x="5512710" y="314646"/>
            <a:ext cx="3459858" cy="369332"/>
          </a:xfrm>
          <a:prstGeom prst="rect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Потребность + мотив = цель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CBDEF-F5DF-4669-BDE1-7ACC558CAB93}"/>
              </a:ext>
            </a:extLst>
          </p:cNvPr>
          <p:cNvSpPr txBox="1"/>
          <p:nvPr/>
        </p:nvSpPr>
        <p:spPr>
          <a:xfrm>
            <a:off x="3394800" y="2062177"/>
            <a:ext cx="313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Проблема целеполагания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3C078-3EAD-4B43-9F14-47BC06B00917}"/>
              </a:ext>
            </a:extLst>
          </p:cNvPr>
          <p:cNvSpPr txBox="1"/>
          <p:nvPr/>
        </p:nvSpPr>
        <p:spPr>
          <a:xfrm>
            <a:off x="115827" y="2417597"/>
            <a:ext cx="9475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1. Невозможно поставить цель, если у человека нет потребностей, которые можно было бы реализовать через учебную деятельность.</a:t>
            </a:r>
          </a:p>
          <a:p>
            <a:pPr algn="just"/>
            <a:r>
              <a:rPr lang="ru-RU" dirty="0"/>
              <a:t>2. Невозможно поставить цель, если человек не знает что и как можно реализовать через учебную деятельность.</a:t>
            </a:r>
          </a:p>
          <a:p>
            <a:pPr algn="just"/>
            <a:r>
              <a:rPr lang="ru-RU" dirty="0"/>
              <a:t>3. Цель должна быть конкретной, измеримой, достижимой, значимой и ограниченной по времени.</a:t>
            </a:r>
          </a:p>
          <a:p>
            <a:pPr algn="just"/>
            <a:r>
              <a:rPr lang="ru-RU" dirty="0"/>
              <a:t>4. При поставке цели необходимо учитывать объективные и субъективные ограничения.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Примеры объективных ограничений: ресурсные ограничения, «заинтересованные лица».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Примеры субъективных ограничений: отсутствие системы ценностей и смыслов, интеллектуальный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122070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17520"/>
            <a:ext cx="7068240" cy="1688857"/>
            <a:chOff x="842400" y="217520"/>
            <a:chExt cx="7068240" cy="1688857"/>
          </a:xfrm>
        </p:grpSpPr>
        <p:sp>
          <p:nvSpPr>
            <p:cNvPr id="76" name="TextBox 3"/>
            <p:cNvSpPr/>
            <p:nvPr/>
          </p:nvSpPr>
          <p:spPr>
            <a:xfrm>
              <a:off x="842400" y="217520"/>
              <a:ext cx="7068240" cy="50699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200" b="1" spc="-160" dirty="0">
                  <a:solidFill>
                    <a:srgbClr val="74A5BB"/>
                  </a:solidFill>
                  <a:ea typeface="Montserrat Heavy"/>
                </a:rPr>
                <a:t>Целеполагание по системе </a:t>
              </a:r>
              <a:r>
                <a:rPr lang="en-US" sz="3200" b="1" spc="-160" dirty="0">
                  <a:solidFill>
                    <a:srgbClr val="74A5BB"/>
                  </a:solidFill>
                  <a:ea typeface="Montserrat Heavy"/>
                </a:rPr>
                <a:t>SMART</a:t>
              </a:r>
              <a:endParaRPr lang="ru-RU" sz="3200" b="1" spc="-160" dirty="0">
                <a:solidFill>
                  <a:srgbClr val="74A5BB"/>
                </a:solidFill>
                <a:ea typeface="Montserrat Heavy"/>
              </a:endParaRP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DEB8D2-D8DF-49AA-80DB-BD20370B3FF8}"/>
              </a:ext>
            </a:extLst>
          </p:cNvPr>
          <p:cNvSpPr txBox="1"/>
          <p:nvPr/>
        </p:nvSpPr>
        <p:spPr>
          <a:xfrm>
            <a:off x="199147" y="677327"/>
            <a:ext cx="934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AF61AC-70AE-4B49-99D5-413269CEC311}"/>
              </a:ext>
            </a:extLst>
          </p:cNvPr>
          <p:cNvSpPr/>
          <p:nvPr/>
        </p:nvSpPr>
        <p:spPr>
          <a:xfrm>
            <a:off x="180694" y="812752"/>
            <a:ext cx="9359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cs typeface="Times New Roman" panose="02020603050405020304" pitchFamily="18" charset="0"/>
              </a:rPr>
              <a:t>SMART – это техника постановки эффективных целей в менеджменте. Название содержит аббревиатуру по названиям критериев, которыми обладает правильно поставленная цель: </a:t>
            </a:r>
            <a:r>
              <a:rPr lang="ru-RU" sz="1600" dirty="0" err="1">
                <a:cs typeface="Times New Roman" panose="02020603050405020304" pitchFamily="18" charset="0"/>
              </a:rPr>
              <a:t>specific</a:t>
            </a:r>
            <a:r>
              <a:rPr lang="ru-RU" sz="1600" dirty="0"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cs typeface="Times New Roman" panose="02020603050405020304" pitchFamily="18" charset="0"/>
              </a:rPr>
              <a:t>конкретная</a:t>
            </a:r>
            <a:r>
              <a:rPr lang="ru-RU" sz="1600" dirty="0"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cs typeface="Times New Roman" panose="02020603050405020304" pitchFamily="18" charset="0"/>
              </a:rPr>
              <a:t>measurable</a:t>
            </a:r>
            <a:r>
              <a:rPr lang="ru-RU" sz="1600" dirty="0"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cs typeface="Times New Roman" panose="02020603050405020304" pitchFamily="18" charset="0"/>
              </a:rPr>
              <a:t>измеримая</a:t>
            </a:r>
            <a:r>
              <a:rPr lang="ru-RU" sz="1600" dirty="0"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cs typeface="Times New Roman" panose="02020603050405020304" pitchFamily="18" charset="0"/>
              </a:rPr>
              <a:t>attainable</a:t>
            </a:r>
            <a:r>
              <a:rPr lang="ru-RU" sz="1600" dirty="0"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cs typeface="Times New Roman" panose="02020603050405020304" pitchFamily="18" charset="0"/>
              </a:rPr>
              <a:t>достижимая</a:t>
            </a:r>
            <a:r>
              <a:rPr lang="ru-RU" sz="1600" dirty="0"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cs typeface="Times New Roman" panose="02020603050405020304" pitchFamily="18" charset="0"/>
              </a:rPr>
              <a:t>relevant</a:t>
            </a:r>
            <a:r>
              <a:rPr lang="ru-RU" sz="1600" dirty="0"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cs typeface="Times New Roman" panose="02020603050405020304" pitchFamily="18" charset="0"/>
              </a:rPr>
              <a:t>актуальна</a:t>
            </a:r>
            <a:r>
              <a:rPr lang="ru-RU" sz="1600" dirty="0">
                <a:cs typeface="Times New Roman" panose="02020603050405020304" pitchFamily="18" charset="0"/>
              </a:rPr>
              <a:t>я) и </a:t>
            </a:r>
            <a:r>
              <a:rPr lang="ru-RU" sz="1600" dirty="0" err="1">
                <a:cs typeface="Times New Roman" panose="02020603050405020304" pitchFamily="18" charset="0"/>
              </a:rPr>
              <a:t>time-bound</a:t>
            </a:r>
            <a:r>
              <a:rPr lang="ru-RU" sz="1600" dirty="0"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cs typeface="Times New Roman" panose="02020603050405020304" pitchFamily="18" charset="0"/>
              </a:rPr>
              <a:t>ограниченная во времени</a:t>
            </a:r>
            <a:r>
              <a:rPr lang="ru-RU" sz="1600" dirty="0"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B42A00-C1AF-4698-A88D-3D0E190F20A5}"/>
              </a:ext>
            </a:extLst>
          </p:cNvPr>
          <p:cNvSpPr txBox="1"/>
          <p:nvPr/>
        </p:nvSpPr>
        <p:spPr>
          <a:xfrm>
            <a:off x="204858" y="2348862"/>
            <a:ext cx="41838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Какой результат я хочу получить?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Кто участвует в реализации?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6B558-80C0-4CBC-AEA6-AB6BD2501330}"/>
              </a:ext>
            </a:extLst>
          </p:cNvPr>
          <p:cNvSpPr txBox="1"/>
          <p:nvPr/>
        </p:nvSpPr>
        <p:spPr>
          <a:xfrm>
            <a:off x="192700" y="3371110"/>
            <a:ext cx="418382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Какие выгоды я получу, когда достигну эту цель?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Какие потери я понесу, когда достигну эту цель?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Противоречит ли эта цель другими моим целям?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52897-2741-42E4-B8BC-757D163CBBCA}"/>
              </a:ext>
            </a:extLst>
          </p:cNvPr>
          <p:cNvSpPr txBox="1"/>
          <p:nvPr/>
        </p:nvSpPr>
        <p:spPr>
          <a:xfrm>
            <a:off x="933047" y="1973501"/>
            <a:ext cx="2139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Конкретность цели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D2F487-E372-4A90-87EB-2DDC6F9FB30A}"/>
              </a:ext>
            </a:extLst>
          </p:cNvPr>
          <p:cNvSpPr txBox="1"/>
          <p:nvPr/>
        </p:nvSpPr>
        <p:spPr>
          <a:xfrm>
            <a:off x="5904379" y="1945041"/>
            <a:ext cx="211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Измеримость цели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7B8FA3-1B39-4603-B9EF-7AC11C3E0C31}"/>
              </a:ext>
            </a:extLst>
          </p:cNvPr>
          <p:cNvSpPr txBox="1"/>
          <p:nvPr/>
        </p:nvSpPr>
        <p:spPr>
          <a:xfrm>
            <a:off x="5018797" y="2351223"/>
            <a:ext cx="418953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 я пойму, что цель постигнута?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Какой конкретный параметр будет служить признаком достигнутой цели?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056BB1-9BBC-487B-B447-B72315BD1D0F}"/>
              </a:ext>
            </a:extLst>
          </p:cNvPr>
          <p:cNvSpPr txBox="1"/>
          <p:nvPr/>
        </p:nvSpPr>
        <p:spPr>
          <a:xfrm>
            <a:off x="933047" y="2982615"/>
            <a:ext cx="216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Актуальность цели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13CA69-E089-420E-89D9-CB3273A2846A}"/>
              </a:ext>
            </a:extLst>
          </p:cNvPr>
          <p:cNvSpPr txBox="1"/>
          <p:nvPr/>
        </p:nvSpPr>
        <p:spPr>
          <a:xfrm>
            <a:off x="5994890" y="3304269"/>
            <a:ext cx="2237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Достижимость цели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356272-C2C9-47AB-8137-B1B71C1C4BB7}"/>
              </a:ext>
            </a:extLst>
          </p:cNvPr>
          <p:cNvSpPr txBox="1"/>
          <p:nvPr/>
        </p:nvSpPr>
        <p:spPr>
          <a:xfrm>
            <a:off x="5018797" y="3683852"/>
            <a:ext cx="418382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Что мне поможет в достижении цели?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Что мне помешает в достижении цели?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Каково соотношение факторов достижимости и недостижимости?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Как конкретно я буду достигать цель?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C3EE4-FD5A-408A-8FDE-8E21C2787B75}"/>
              </a:ext>
            </a:extLst>
          </p:cNvPr>
          <p:cNvSpPr txBox="1"/>
          <p:nvPr/>
        </p:nvSpPr>
        <p:spPr>
          <a:xfrm>
            <a:off x="842400" y="5067161"/>
            <a:ext cx="2758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Ограничение во времени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6B8675-9CC1-4E83-BCE0-DFBFB42E1896}"/>
              </a:ext>
            </a:extLst>
          </p:cNvPr>
          <p:cNvSpPr txBox="1"/>
          <p:nvPr/>
        </p:nvSpPr>
        <p:spPr>
          <a:xfrm>
            <a:off x="192700" y="5470550"/>
            <a:ext cx="41838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Когда её нужно достичь?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Когда её реально достичь?</a:t>
            </a:r>
          </a:p>
        </p:txBody>
      </p:sp>
    </p:spTree>
    <p:extLst>
      <p:ext uri="{BB962C8B-B14F-4D97-AF65-F5344CB8AC3E}">
        <p14:creationId xmlns:p14="http://schemas.microsoft.com/office/powerpoint/2010/main" val="381455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1152</Words>
  <Application>Microsoft Office PowerPoint</Application>
  <PresentationFormat>Произвольный</PresentationFormat>
  <Paragraphs>163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DejaVu Sans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 - Презентация 4:3</dc:title>
  <dc:subject/>
  <dc:creator>Xuindows</dc:creator>
  <dc:description/>
  <cp:lastModifiedBy>Галина Москаленко</cp:lastModifiedBy>
  <cp:revision>42</cp:revision>
  <dcterms:created xsi:type="dcterms:W3CDTF">2006-08-16T00:00:00Z</dcterms:created>
  <dcterms:modified xsi:type="dcterms:W3CDTF">2025-01-27T10:32:15Z</dcterms:modified>
  <dc:identifier>DAGXHVmZ4oc</dc:identifier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